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348" r:id="rId3"/>
    <p:sldId id="339" r:id="rId4"/>
    <p:sldId id="312" r:id="rId5"/>
    <p:sldId id="349" r:id="rId6"/>
    <p:sldId id="370" r:id="rId7"/>
    <p:sldId id="323" r:id="rId8"/>
    <p:sldId id="345" r:id="rId9"/>
    <p:sldId id="352" r:id="rId10"/>
    <p:sldId id="353" r:id="rId11"/>
    <p:sldId id="340" r:id="rId12"/>
    <p:sldId id="290" r:id="rId13"/>
    <p:sldId id="341" r:id="rId14"/>
    <p:sldId id="295" r:id="rId15"/>
    <p:sldId id="301" r:id="rId16"/>
    <p:sldId id="344" r:id="rId17"/>
    <p:sldId id="332" r:id="rId18"/>
    <p:sldId id="335" r:id="rId19"/>
    <p:sldId id="361" r:id="rId20"/>
    <p:sldId id="354" r:id="rId21"/>
    <p:sldId id="363" r:id="rId22"/>
    <p:sldId id="364" r:id="rId23"/>
    <p:sldId id="365" r:id="rId24"/>
    <p:sldId id="366" r:id="rId25"/>
    <p:sldId id="367" r:id="rId26"/>
    <p:sldId id="369" r:id="rId27"/>
  </p:sldIdLst>
  <p:sldSz cx="9144000" cy="5143500" type="screen16x9"/>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indent="2286000">
      <a:defRPr>
        <a:latin typeface="Arial"/>
        <a:ea typeface="Arial"/>
        <a:cs typeface="Arial"/>
        <a:sym typeface="Arial"/>
      </a:defRPr>
    </a:lvl6pPr>
    <a:lvl7pPr indent="2743200">
      <a:defRPr>
        <a:latin typeface="Arial"/>
        <a:ea typeface="Arial"/>
        <a:cs typeface="Arial"/>
        <a:sym typeface="Arial"/>
      </a:defRPr>
    </a:lvl7pPr>
    <a:lvl8pPr indent="3200400">
      <a:defRPr>
        <a:latin typeface="Arial"/>
        <a:ea typeface="Arial"/>
        <a:cs typeface="Arial"/>
        <a:sym typeface="Arial"/>
      </a:defRPr>
    </a:lvl8pPr>
    <a:lvl9pPr indent="3657600">
      <a:defRPr>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58B3"/>
    <a:srgbClr val="215D9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2E0"/>
          </a:solidFill>
        </a:fill>
      </a:tcStyle>
    </a:wholeTbl>
    <a:band2H>
      <a:tcTxStyle/>
      <a:tcStyle>
        <a:tcBdr/>
        <a:fill>
          <a:solidFill>
            <a:srgbClr val="E6EAF0"/>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65A4"/>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65A4"/>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65A4"/>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6D6D6"/>
          </a:solidFill>
        </a:fill>
      </a:tcStyle>
    </a:wholeTbl>
    <a:band2H>
      <a:tcTxStyle/>
      <a:tcStyle>
        <a:tcBdr/>
        <a:fill>
          <a:solidFill>
            <a:srgbClr val="EBEBEB"/>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97979"/>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97979"/>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97979"/>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65A4"/>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065A4"/>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4" autoAdjust="0"/>
    <p:restoredTop sz="95912" autoAdjust="0"/>
  </p:normalViewPr>
  <p:slideViewPr>
    <p:cSldViewPr>
      <p:cViewPr varScale="1">
        <p:scale>
          <a:sx n="93" d="100"/>
          <a:sy n="93" d="100"/>
        </p:scale>
        <p:origin x="474" y="9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urit\AppData\Local\Microsoft\Windows\INetCache\Content.Outlook\HMKSXDMT\&#1504;&#1514;&#1493;&#1504;&#1497;&#1501;%20&#1500;&#1502;&#1510;&#1490;&#1514;%20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340"/>
      <c:rAngAx val="1"/>
    </c:view3D>
    <c:floor>
      <c:thickness val="0"/>
    </c:floor>
    <c:sideWall>
      <c:thickness val="0"/>
      <c:spPr>
        <a:noFill/>
      </c:spPr>
    </c:sideWall>
    <c:backWall>
      <c:thickness val="0"/>
      <c:spPr>
        <a:noFill/>
      </c:spPr>
    </c:backWall>
    <c:plotArea>
      <c:layout/>
      <c:bar3DChart>
        <c:barDir val="col"/>
        <c:grouping val="clustered"/>
        <c:varyColors val="0"/>
        <c:ser>
          <c:idx val="0"/>
          <c:order val="0"/>
          <c:tx>
            <c:strRef>
              <c:f>'[נתונים למצגת 2015.xlsx]גיליון1'!$C$5</c:f>
              <c:strCache>
                <c:ptCount val="1"/>
                <c:pt idx="0">
                  <c:v>2,015</c:v>
                </c:pt>
              </c:strCache>
            </c:strRef>
          </c:tx>
          <c:invertIfNegative val="0"/>
          <c:cat>
            <c:strRef>
              <c:f>'[נתונים למצגת 2015.xlsx]גיליון1'!$B$6:$B$10</c:f>
              <c:strCache>
                <c:ptCount val="5"/>
                <c:pt idx="0">
                  <c:v>Net cash used in operating </c:v>
                </c:pt>
                <c:pt idx="1">
                  <c:v>Net cash used in investing </c:v>
                </c:pt>
                <c:pt idx="2">
                  <c:v>Net cash provided by financing </c:v>
                </c:pt>
                <c:pt idx="4">
                  <c:v>EBITDA</c:v>
                </c:pt>
              </c:strCache>
            </c:strRef>
          </c:cat>
          <c:val>
            <c:numRef>
              <c:f>'[נתונים למצגת 2015.xlsx]גיליון1'!$C$6:$C$10</c:f>
              <c:numCache>
                <c:formatCode>#,##0_);[Red]\(#,##0\)</c:formatCode>
                <c:ptCount val="5"/>
                <c:pt idx="0">
                  <c:v>-393</c:v>
                </c:pt>
                <c:pt idx="1">
                  <c:v>-562</c:v>
                </c:pt>
                <c:pt idx="2">
                  <c:v>942</c:v>
                </c:pt>
                <c:pt idx="4">
                  <c:v>-1226</c:v>
                </c:pt>
              </c:numCache>
            </c:numRef>
          </c:val>
        </c:ser>
        <c:ser>
          <c:idx val="1"/>
          <c:order val="1"/>
          <c:tx>
            <c:strRef>
              <c:f>'[נתונים למצגת 2015.xlsx]גיליון1'!$D$5</c:f>
              <c:strCache>
                <c:ptCount val="1"/>
                <c:pt idx="0">
                  <c:v>2,014</c:v>
                </c:pt>
              </c:strCache>
            </c:strRef>
          </c:tx>
          <c:invertIfNegative val="0"/>
          <c:cat>
            <c:strRef>
              <c:f>'[נתונים למצגת 2015.xlsx]גיליון1'!$B$6:$B$10</c:f>
              <c:strCache>
                <c:ptCount val="5"/>
                <c:pt idx="0">
                  <c:v>Net cash used in operating </c:v>
                </c:pt>
                <c:pt idx="1">
                  <c:v>Net cash used in investing </c:v>
                </c:pt>
                <c:pt idx="2">
                  <c:v>Net cash provided by financing </c:v>
                </c:pt>
                <c:pt idx="4">
                  <c:v>EBITDA</c:v>
                </c:pt>
              </c:strCache>
            </c:strRef>
          </c:cat>
          <c:val>
            <c:numRef>
              <c:f>'[נתונים למצגת 2015.xlsx]גיליון1'!$D$6:$D$10</c:f>
              <c:numCache>
                <c:formatCode>#,##0_);[Red]\(#,##0\)</c:formatCode>
                <c:ptCount val="5"/>
                <c:pt idx="0">
                  <c:v>-2878</c:v>
                </c:pt>
                <c:pt idx="1">
                  <c:v>-869</c:v>
                </c:pt>
                <c:pt idx="2">
                  <c:v>3801</c:v>
                </c:pt>
                <c:pt idx="4">
                  <c:v>-2445</c:v>
                </c:pt>
              </c:numCache>
            </c:numRef>
          </c:val>
        </c:ser>
        <c:dLbls>
          <c:showLegendKey val="0"/>
          <c:showVal val="0"/>
          <c:showCatName val="0"/>
          <c:showSerName val="0"/>
          <c:showPercent val="0"/>
          <c:showBubbleSize val="0"/>
        </c:dLbls>
        <c:gapWidth val="150"/>
        <c:shape val="box"/>
        <c:axId val="469764168"/>
        <c:axId val="469762600"/>
        <c:axId val="0"/>
      </c:bar3DChart>
      <c:catAx>
        <c:axId val="469764168"/>
        <c:scaling>
          <c:orientation val="maxMin"/>
        </c:scaling>
        <c:delete val="0"/>
        <c:axPos val="b"/>
        <c:numFmt formatCode="General" sourceLinked="0"/>
        <c:majorTickMark val="out"/>
        <c:minorTickMark val="none"/>
        <c:tickLblPos val="nextTo"/>
        <c:crossAx val="469762600"/>
        <c:crosses val="autoZero"/>
        <c:auto val="0"/>
        <c:lblAlgn val="ctr"/>
        <c:lblOffset val="100"/>
        <c:noMultiLvlLbl val="0"/>
      </c:catAx>
      <c:valAx>
        <c:axId val="469762600"/>
        <c:scaling>
          <c:orientation val="minMax"/>
        </c:scaling>
        <c:delete val="0"/>
        <c:axPos val="r"/>
        <c:majorGridlines/>
        <c:numFmt formatCode="#,##0_);[Red]\(#,##0\)" sourceLinked="1"/>
        <c:majorTickMark val="out"/>
        <c:minorTickMark val="none"/>
        <c:tickLblPos val="nextTo"/>
        <c:crossAx val="469764168"/>
        <c:crosses val="autoZero"/>
        <c:crossBetween val="between"/>
      </c:valAx>
    </c:plotArea>
    <c:legend>
      <c:legendPos val="l"/>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43" name="Shape 94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944" name="Shape 94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272468530"/>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49636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74239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err="1" smtClean="0"/>
              <a:t>Starcom</a:t>
            </a:r>
            <a:r>
              <a:rPr lang="en-GB" baseline="0" smtClean="0"/>
              <a:t> is an innovation and technology worldwide leader, develops a wide range of sophisticated telematics solutions  </a:t>
            </a:r>
            <a:endParaRPr lang="en-GB" dirty="0"/>
          </a:p>
        </p:txBody>
      </p:sp>
    </p:spTree>
    <p:extLst>
      <p:ext uri="{BB962C8B-B14F-4D97-AF65-F5344CB8AC3E}">
        <p14:creationId xmlns:p14="http://schemas.microsoft.com/office/powerpoint/2010/main" val="620335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7767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3549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err="1" smtClean="0"/>
              <a:t>Starcom</a:t>
            </a:r>
            <a:r>
              <a:rPr lang="en-GB" baseline="0" smtClean="0"/>
              <a:t> is an innovation and technology worldwide leader, develops a wide range of sophisticated telematics solutions  </a:t>
            </a:r>
            <a:endParaRPr lang="en-GB" dirty="0"/>
          </a:p>
        </p:txBody>
      </p:sp>
    </p:spTree>
    <p:extLst>
      <p:ext uri="{BB962C8B-B14F-4D97-AF65-F5344CB8AC3E}">
        <p14:creationId xmlns:p14="http://schemas.microsoft.com/office/powerpoint/2010/main" val="620335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05172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aseline="0" dirty="0" smtClean="0"/>
          </a:p>
        </p:txBody>
      </p:sp>
    </p:spTree>
    <p:extLst>
      <p:ext uri="{BB962C8B-B14F-4D97-AF65-F5344CB8AC3E}">
        <p14:creationId xmlns:p14="http://schemas.microsoft.com/office/powerpoint/2010/main" val="408881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How many container</a:t>
            </a:r>
            <a:r>
              <a:rPr lang="en-US" baseline="0" dirty="0" smtClean="0"/>
              <a:t>s are stolen in the US?</a:t>
            </a:r>
          </a:p>
          <a:p>
            <a:r>
              <a:rPr lang="en-US" baseline="0" dirty="0" smtClean="0"/>
              <a:t>MILLIONS OF DOLLARS LOST FROM STOLEN CONTAINERS</a:t>
            </a:r>
          </a:p>
        </p:txBody>
      </p:sp>
    </p:spTree>
    <p:extLst>
      <p:ext uri="{BB962C8B-B14F-4D97-AF65-F5344CB8AC3E}">
        <p14:creationId xmlns:p14="http://schemas.microsoft.com/office/powerpoint/2010/main" val="2787791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55668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76771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1"/>
            <a:endParaRPr lang="en-US" dirty="0" smtClean="0"/>
          </a:p>
          <a:p>
            <a:endParaRPr lang="en-US" dirty="0"/>
          </a:p>
        </p:txBody>
      </p:sp>
    </p:spTree>
    <p:extLst>
      <p:ext uri="{BB962C8B-B14F-4D97-AF65-F5344CB8AC3E}">
        <p14:creationId xmlns:p14="http://schemas.microsoft.com/office/powerpoint/2010/main" val="4138012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79249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40" name="image1.png" descr="C:\Users\User\Desktop\Givon\07_Starcom\Starcom logo-01.png"/>
          <p:cNvPicPr/>
          <p:nvPr/>
        </p:nvPicPr>
        <p:blipFill>
          <a:blip r:embed="rId2">
            <a:extLst/>
          </a:blip>
          <a:srcRect r="33922"/>
          <a:stretch>
            <a:fillRect/>
          </a:stretch>
        </p:blipFill>
        <p:spPr>
          <a:xfrm>
            <a:off x="306014" y="4606309"/>
            <a:ext cx="1255691" cy="535537"/>
          </a:xfrm>
          <a:prstGeom prst="rect">
            <a:avLst/>
          </a:prstGeom>
          <a:ln w="12700">
            <a:miter lim="400000"/>
          </a:ln>
        </p:spPr>
      </p:pic>
      <p:sp>
        <p:nvSpPr>
          <p:cNvPr id="41" name="Shape 41"/>
          <p:cNvSpPr/>
          <p:nvPr/>
        </p:nvSpPr>
        <p:spPr>
          <a:xfrm>
            <a:off x="54244" y="732682"/>
            <a:ext cx="9076634" cy="4846"/>
          </a:xfrm>
          <a:prstGeom prst="line">
            <a:avLst/>
          </a:prstGeom>
          <a:ln w="28575">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42" name="Shape 42"/>
          <p:cNvSpPr/>
          <p:nvPr/>
        </p:nvSpPr>
        <p:spPr>
          <a:xfrm>
            <a:off x="1619259" y="4857239"/>
            <a:ext cx="706628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43" name="Shape 43"/>
          <p:cNvSpPr/>
          <p:nvPr/>
        </p:nvSpPr>
        <p:spPr>
          <a:xfrm>
            <a:off x="8521721" y="4761015"/>
            <a:ext cx="253737" cy="253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
        <p:nvSpPr>
          <p:cNvPr id="44" name="Shape 44"/>
          <p:cNvSpPr/>
          <p:nvPr/>
        </p:nvSpPr>
        <p:spPr>
          <a:xfrm>
            <a:off x="8642573" y="4739952"/>
            <a:ext cx="117851" cy="243431"/>
          </a:xfrm>
          <a:custGeom>
            <a:avLst/>
            <a:gdLst/>
            <a:ahLst/>
            <a:cxnLst>
              <a:cxn ang="0">
                <a:pos x="wd2" y="hd2"/>
              </a:cxn>
              <a:cxn ang="5400000">
                <a:pos x="wd2" y="hd2"/>
              </a:cxn>
              <a:cxn ang="10800000">
                <a:pos x="wd2" y="hd2"/>
              </a:cxn>
              <a:cxn ang="16200000">
                <a:pos x="wd2" y="hd2"/>
              </a:cxn>
            </a:cxnLst>
            <a:rect l="0" t="0" r="r" b="b"/>
            <a:pathLst>
              <a:path w="21220" h="21600" extrusionOk="0">
                <a:moveTo>
                  <a:pt x="0" y="0"/>
                </a:moveTo>
                <a:lnTo>
                  <a:pt x="0" y="0"/>
                </a:lnTo>
                <a:cubicBezTo>
                  <a:pt x="12105" y="193"/>
                  <a:pt x="21600" y="5185"/>
                  <a:pt x="21208" y="11150"/>
                </a:cubicBezTo>
                <a:cubicBezTo>
                  <a:pt x="20836" y="16829"/>
                  <a:pt x="11604" y="21395"/>
                  <a:pt x="82" y="21600"/>
                </a:cubicBezTo>
              </a:path>
            </a:pathLst>
          </a:custGeom>
          <a:ln w="28575">
            <a:solidFill>
              <a:srgbClr val="BFBFBF"/>
            </a:solidFill>
          </a:ln>
        </p:spPr>
        <p:txBody>
          <a:bodyPr lIns="0" tIns="0" rIns="0" bIns="0" anchor="ctr"/>
          <a:lstStyle/>
          <a:p>
            <a:pPr lvl="0" algn="ctr"/>
            <a:endParaRPr/>
          </a:p>
        </p:txBody>
      </p:sp>
      <p:sp>
        <p:nvSpPr>
          <p:cNvPr id="45" name="Shape 45"/>
          <p:cNvSpPr/>
          <p:nvPr/>
        </p:nvSpPr>
        <p:spPr>
          <a:xfrm rot="10800000">
            <a:off x="8509164" y="4739979"/>
            <a:ext cx="117067" cy="243383"/>
          </a:xfrm>
          <a:custGeom>
            <a:avLst/>
            <a:gdLst/>
            <a:ahLst/>
            <a:cxnLst>
              <a:cxn ang="0">
                <a:pos x="wd2" y="hd2"/>
              </a:cxn>
              <a:cxn ang="5400000">
                <a:pos x="wd2" y="hd2"/>
              </a:cxn>
              <a:cxn ang="10800000">
                <a:pos x="wd2" y="hd2"/>
              </a:cxn>
              <a:cxn ang="16200000">
                <a:pos x="wd2" y="hd2"/>
              </a:cxn>
            </a:cxnLst>
            <a:rect l="0" t="0" r="r" b="b"/>
            <a:pathLst>
              <a:path w="21131" h="21600" extrusionOk="0">
                <a:moveTo>
                  <a:pt x="29" y="0"/>
                </a:moveTo>
                <a:lnTo>
                  <a:pt x="29" y="0"/>
                </a:lnTo>
                <a:cubicBezTo>
                  <a:pt x="12160" y="239"/>
                  <a:pt x="21600" y="5268"/>
                  <a:pt x="21113" y="11233"/>
                </a:cubicBezTo>
                <a:cubicBezTo>
                  <a:pt x="20654" y="16867"/>
                  <a:pt x="11461" y="21381"/>
                  <a:pt x="0" y="21600"/>
                </a:cubicBezTo>
              </a:path>
            </a:pathLst>
          </a:custGeom>
          <a:ln w="28575">
            <a:solidFill>
              <a:srgbClr val="BFBFBF"/>
            </a:solidFill>
          </a:ln>
        </p:spPr>
        <p:txBody>
          <a:bodyPr lIns="0" tIns="0" rIns="0" bIns="0" anchor="ctr"/>
          <a:lstStyle/>
          <a:p>
            <a:pPr lvl="0" algn="ctr"/>
            <a:endParaRPr/>
          </a:p>
        </p:txBody>
      </p:sp>
      <p:grpSp>
        <p:nvGrpSpPr>
          <p:cNvPr id="53" name="Group 53"/>
          <p:cNvGrpSpPr/>
          <p:nvPr/>
        </p:nvGrpSpPr>
        <p:grpSpPr>
          <a:xfrm>
            <a:off x="8318572" y="4431850"/>
            <a:ext cx="657168" cy="565210"/>
            <a:chOff x="0" y="0"/>
            <a:chExt cx="657166" cy="565209"/>
          </a:xfrm>
        </p:grpSpPr>
        <p:sp>
          <p:nvSpPr>
            <p:cNvPr id="46" name="Shape 46"/>
            <p:cNvSpPr/>
            <p:nvPr/>
          </p:nvSpPr>
          <p:spPr>
            <a:xfrm rot="16200000">
              <a:off x="126504" y="188311"/>
              <a:ext cx="205883" cy="256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noFill/>
            <a:ln w="9525" cap="flat">
              <a:solidFill>
                <a:srgbClr val="F47A20"/>
              </a:solidFill>
              <a:prstDash val="solid"/>
              <a:bevel/>
            </a:ln>
            <a:effectLst/>
          </p:spPr>
          <p:txBody>
            <a:bodyPr wrap="square" lIns="0" tIns="0" rIns="0" bIns="0" numCol="1" anchor="ctr">
              <a:noAutofit/>
            </a:bodyPr>
            <a:lstStyle/>
            <a:p>
              <a:pPr lvl="0" algn="ctr"/>
              <a:endParaRPr/>
            </a:p>
          </p:txBody>
        </p:sp>
        <p:sp>
          <p:nvSpPr>
            <p:cNvPr id="47" name="Shape 47"/>
            <p:cNvSpPr/>
            <p:nvPr/>
          </p:nvSpPr>
          <p:spPr>
            <a:xfrm rot="16200000">
              <a:off x="97569" y="119546"/>
              <a:ext cx="254733" cy="345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noFill/>
            <a:ln w="28575"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48" name="Shape 48"/>
            <p:cNvSpPr/>
            <p:nvPr/>
          </p:nvSpPr>
          <p:spPr>
            <a:xfrm rot="19800000">
              <a:off x="308766" y="161807"/>
              <a:ext cx="166420" cy="318583"/>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noFill/>
            <a:ln w="9525" cap="flat">
              <a:solidFill>
                <a:srgbClr val="BFBFBF">
                  <a:alpha val="58999"/>
                </a:srgbClr>
              </a:solidFill>
              <a:prstDash val="solid"/>
              <a:bevel/>
            </a:ln>
            <a:effectLst/>
          </p:spPr>
          <p:txBody>
            <a:bodyPr wrap="square" lIns="0" tIns="0" rIns="0" bIns="0" numCol="1" anchor="ctr">
              <a:noAutofit/>
            </a:bodyPr>
            <a:lstStyle/>
            <a:p>
              <a:pPr lvl="0" algn="ctr"/>
              <a:endParaRPr/>
            </a:p>
          </p:txBody>
        </p:sp>
        <p:sp>
          <p:nvSpPr>
            <p:cNvPr id="49" name="Shape 49"/>
            <p:cNvSpPr/>
            <p:nvPr/>
          </p:nvSpPr>
          <p:spPr>
            <a:xfrm rot="19800000">
              <a:off x="290877" y="102555"/>
              <a:ext cx="225256" cy="399353"/>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881"/>
                    <a:pt x="21600" y="7723"/>
                    <a:pt x="20132" y="15281"/>
                  </a:cubicBezTo>
                  <a:cubicBezTo>
                    <a:pt x="19691" y="17554"/>
                    <a:pt x="18313" y="19726"/>
                    <a:pt x="16123" y="21600"/>
                  </a:cubicBezTo>
                </a:path>
              </a:pathLst>
            </a:custGeom>
            <a:noFill/>
            <a:ln w="28575" cap="flat">
              <a:solidFill>
                <a:srgbClr val="A6A6A6">
                  <a:alpha val="38000"/>
                </a:srgbClr>
              </a:solidFill>
              <a:prstDash val="solid"/>
              <a:bevel/>
            </a:ln>
            <a:effectLst/>
          </p:spPr>
          <p:txBody>
            <a:bodyPr wrap="square" lIns="0" tIns="0" rIns="0" bIns="0" numCol="1" anchor="ctr">
              <a:noAutofit/>
            </a:bodyPr>
            <a:lstStyle/>
            <a:p>
              <a:pPr lvl="0" algn="ctr"/>
              <a:endParaRPr/>
            </a:p>
          </p:txBody>
        </p:sp>
        <p:grpSp>
          <p:nvGrpSpPr>
            <p:cNvPr id="52" name="Group 52"/>
            <p:cNvGrpSpPr/>
            <p:nvPr/>
          </p:nvGrpSpPr>
          <p:grpSpPr>
            <a:xfrm>
              <a:off x="-1" y="-1"/>
              <a:ext cx="657168" cy="565211"/>
              <a:chOff x="0" y="0"/>
              <a:chExt cx="657166" cy="565209"/>
            </a:xfrm>
          </p:grpSpPr>
          <p:sp>
            <p:nvSpPr>
              <p:cNvPr id="50" name="Shape 50"/>
              <p:cNvSpPr/>
              <p:nvPr/>
            </p:nvSpPr>
            <p:spPr>
              <a:xfrm rot="16200000">
                <a:off x="66972" y="45429"/>
                <a:ext cx="307090" cy="44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noFill/>
              <a:ln w="381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51" name="Shape 51"/>
              <p:cNvSpPr/>
              <p:nvPr/>
            </p:nvSpPr>
            <p:spPr>
              <a:xfrm rot="19800000">
                <a:off x="251810" y="44929"/>
                <a:ext cx="307090" cy="475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48"/>
                      <a:pt x="21600" y="13954"/>
                    </a:cubicBezTo>
                    <a:cubicBezTo>
                      <a:pt x="21600" y="16670"/>
                      <a:pt x="20373" y="19328"/>
                      <a:pt x="18069" y="21600"/>
                    </a:cubicBezTo>
                  </a:path>
                </a:pathLst>
              </a:custGeom>
              <a:noFill/>
              <a:ln w="38100" cap="flat">
                <a:solidFill>
                  <a:srgbClr val="BFBFBF">
                    <a:alpha val="14000"/>
                  </a:srgbClr>
                </a:solidFill>
                <a:prstDash val="solid"/>
                <a:bevel/>
              </a:ln>
              <a:effectLst/>
            </p:spPr>
            <p:txBody>
              <a:bodyPr wrap="square" lIns="0" tIns="0" rIns="0" bIns="0" numCol="1" anchor="ctr">
                <a:noAutofit/>
              </a:bodyPr>
              <a:lstStyle/>
              <a:p>
                <a:pPr lvl="0" algn="ctr"/>
                <a:endParaRPr/>
              </a:p>
            </p:txBody>
          </p:sp>
        </p:grpSp>
      </p:grpSp>
      <p:sp>
        <p:nvSpPr>
          <p:cNvPr id="54" name="Shape 54"/>
          <p:cNvSpPr/>
          <p:nvPr/>
        </p:nvSpPr>
        <p:spPr>
          <a:xfrm>
            <a:off x="8834057" y="4859940"/>
            <a:ext cx="196180" cy="144017"/>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55" name="Shape 55"/>
          <p:cNvSpPr/>
          <p:nvPr/>
        </p:nvSpPr>
        <p:spPr>
          <a:xfrm rot="5400000">
            <a:off x="-129096" y="595439"/>
            <a:ext cx="497919" cy="2489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0065A4"/>
          </a:solidFill>
          <a:ln w="12700">
            <a:miter lim="400000"/>
          </a:ln>
        </p:spPr>
        <p:txBody>
          <a:bodyPr lIns="0" tIns="0" rIns="0" bIns="0" anchor="ctr"/>
          <a:lstStyle/>
          <a:p>
            <a:pPr lvl="0" algn="ctr"/>
            <a:endParaRPr/>
          </a:p>
        </p:txBody>
      </p:sp>
      <p:sp>
        <p:nvSpPr>
          <p:cNvPr id="56" name="Shape 56"/>
          <p:cNvSpPr/>
          <p:nvPr/>
        </p:nvSpPr>
        <p:spPr>
          <a:xfrm flipH="1">
            <a:off x="-291" y="676231"/>
            <a:ext cx="58659" cy="112901"/>
          </a:xfrm>
          <a:custGeom>
            <a:avLst/>
            <a:gdLst/>
            <a:ahLst/>
            <a:cxnLst>
              <a:cxn ang="0">
                <a:pos x="wd2" y="hd2"/>
              </a:cxn>
              <a:cxn ang="5400000">
                <a:pos x="wd2" y="hd2"/>
              </a:cxn>
              <a:cxn ang="10800000">
                <a:pos x="wd2" y="hd2"/>
              </a:cxn>
              <a:cxn ang="16200000">
                <a:pos x="wd2" y="hd2"/>
              </a:cxn>
            </a:cxnLst>
            <a:rect l="0" t="0" r="r" b="b"/>
            <a:pathLst>
              <a:path w="21600" h="21600" extrusionOk="0">
                <a:moveTo>
                  <a:pt x="20787" y="0"/>
                </a:moveTo>
                <a:lnTo>
                  <a:pt x="21600" y="85"/>
                </a:lnTo>
                <a:lnTo>
                  <a:pt x="21600" y="21515"/>
                </a:lnTo>
                <a:lnTo>
                  <a:pt x="20787" y="21600"/>
                </a:lnTo>
                <a:cubicBezTo>
                  <a:pt x="9307" y="21600"/>
                  <a:pt x="0" y="16765"/>
                  <a:pt x="0" y="10800"/>
                </a:cubicBezTo>
                <a:cubicBezTo>
                  <a:pt x="0" y="4835"/>
                  <a:pt x="9307" y="0"/>
                  <a:pt x="20787" y="0"/>
                </a:cubicBezTo>
                <a:close/>
              </a:path>
            </a:pathLst>
          </a:custGeom>
          <a:solidFill>
            <a:srgbClr val="BFBFBF"/>
          </a:solidFill>
          <a:ln w="12700">
            <a:miter lim="400000"/>
          </a:ln>
        </p:spPr>
        <p:txBody>
          <a:bodyPr lIns="0" tIns="0" rIns="0" bIns="0" anchor="ctr"/>
          <a:lstStyle/>
          <a:p>
            <a:pPr lvl="0" algn="ctr">
              <a:defRPr>
                <a:solidFill>
                  <a:srgbClr val="FFFFFF"/>
                </a:solidFill>
              </a:defRPr>
            </a:pPr>
            <a:endParaRPr/>
          </a:p>
        </p:txBody>
      </p:sp>
      <p:sp>
        <p:nvSpPr>
          <p:cNvPr id="57" name="Shape 57"/>
          <p:cNvSpPr/>
          <p:nvPr/>
        </p:nvSpPr>
        <p:spPr>
          <a:xfrm>
            <a:off x="2" y="4857239"/>
            <a:ext cx="32130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58" name="Shape 58"/>
          <p:cNvSpPr>
            <a:spLocks noGrp="1"/>
          </p:cNvSpPr>
          <p:nvPr>
            <p:ph type="sldNum" sz="quarter" idx="2"/>
          </p:nvPr>
        </p:nvSpPr>
        <p:spPr>
          <a:xfrm>
            <a:off x="8298542" y="4743563"/>
            <a:ext cx="680185" cy="226986"/>
          </a:xfrm>
          <a:prstGeom prst="rect">
            <a:avLst/>
          </a:prstGeom>
        </p:spPr>
        <p:txBody>
          <a:bodyPr/>
          <a:lstStyle/>
          <a:p>
            <a:pPr lvl="0"/>
            <a:fld id="{86CB4B4D-7CA3-9044-876B-883B54F8677D}" type="slidenum">
              <a:t>‹#›</a:t>
            </a:fld>
            <a:endParaRPr/>
          </a:p>
        </p:txBody>
      </p:sp>
      <p:pic>
        <p:nvPicPr>
          <p:cNvPr id="59" name="image2.jpg"/>
          <p:cNvPicPr/>
          <p:nvPr/>
        </p:nvPicPr>
        <p:blipFill>
          <a:blip r:embed="rId3">
            <a:extLst/>
          </a:blip>
          <a:srcRect l="58" r="5902" b="20841"/>
          <a:stretch>
            <a:fillRect/>
          </a:stretch>
        </p:blipFill>
        <p:spPr>
          <a:xfrm>
            <a:off x="1" y="-2"/>
            <a:ext cx="9141788" cy="5132672"/>
          </a:xfrm>
          <a:prstGeom prst="rect">
            <a:avLst/>
          </a:prstGeom>
          <a:ln w="12700">
            <a:miter lim="400000"/>
          </a:ln>
        </p:spPr>
      </p:pic>
      <p:sp>
        <p:nvSpPr>
          <p:cNvPr id="60" name="Shape 60"/>
          <p:cNvSpPr/>
          <p:nvPr/>
        </p:nvSpPr>
        <p:spPr>
          <a:xfrm>
            <a:off x="0" y="3482452"/>
            <a:ext cx="9144000" cy="1661048"/>
          </a:xfrm>
          <a:prstGeom prst="rect">
            <a:avLst/>
          </a:prstGeom>
          <a:solidFill>
            <a:srgbClr val="FFFFFF">
              <a:alpha val="76000"/>
            </a:srgbClr>
          </a:solidFill>
          <a:ln w="12700">
            <a:miter lim="400000"/>
          </a:ln>
        </p:spPr>
        <p:txBody>
          <a:bodyPr lIns="0" tIns="0" rIns="0" bIns="0" anchor="ctr"/>
          <a:lstStyle/>
          <a:p>
            <a:pPr lvl="0" algn="ctr">
              <a:defRPr>
                <a:solidFill>
                  <a:srgbClr val="FFFFFF"/>
                </a:solidFill>
              </a:defRPr>
            </a:pPr>
            <a:endParaRPr/>
          </a:p>
        </p:txBody>
      </p:sp>
      <p:sp>
        <p:nvSpPr>
          <p:cNvPr id="61" name="Shape 61"/>
          <p:cNvSpPr/>
          <p:nvPr/>
        </p:nvSpPr>
        <p:spPr>
          <a:xfrm>
            <a:off x="0" y="3265461"/>
            <a:ext cx="9144000" cy="1193449"/>
          </a:xfrm>
          <a:prstGeom prst="rect">
            <a:avLst/>
          </a:prstGeom>
          <a:solidFill>
            <a:srgbClr val="FFFFFF">
              <a:alpha val="76000"/>
            </a:srgbClr>
          </a:solidFill>
          <a:ln w="12700">
            <a:miter lim="400000"/>
          </a:ln>
        </p:spPr>
        <p:txBody>
          <a:bodyPr lIns="0" tIns="0" rIns="0" bIns="0" anchor="ctr"/>
          <a:lstStyle/>
          <a:p>
            <a:pPr lvl="0" algn="ctr">
              <a:defRPr>
                <a:solidFill>
                  <a:srgbClr val="FFFFFF"/>
                </a:solidFill>
              </a:defRPr>
            </a:pPr>
            <a:endParaRPr/>
          </a:p>
        </p:txBody>
      </p:sp>
      <p:pic>
        <p:nvPicPr>
          <p:cNvPr id="62" name="image3.png" descr="C:\Users\User\Desktop\Givon\07_Starcom\Starcom logo-01.png"/>
          <p:cNvPicPr/>
          <p:nvPr/>
        </p:nvPicPr>
        <p:blipFill>
          <a:blip r:embed="rId4">
            <a:extLst/>
          </a:blip>
          <a:srcRect r="2402"/>
          <a:stretch>
            <a:fillRect/>
          </a:stretch>
        </p:blipFill>
        <p:spPr>
          <a:xfrm>
            <a:off x="107538" y="4299942"/>
            <a:ext cx="3384342" cy="977234"/>
          </a:xfrm>
          <a:prstGeom prst="rect">
            <a:avLst/>
          </a:prstGeom>
          <a:ln w="12700">
            <a:miter lim="400000"/>
          </a:ln>
        </p:spPr>
      </p:pic>
      <p:grpSp>
        <p:nvGrpSpPr>
          <p:cNvPr id="67" name="Group 67"/>
          <p:cNvGrpSpPr/>
          <p:nvPr/>
        </p:nvGrpSpPr>
        <p:grpSpPr>
          <a:xfrm>
            <a:off x="3707904" y="-92547"/>
            <a:ext cx="3744417" cy="3665381"/>
            <a:chOff x="0" y="0"/>
            <a:chExt cx="3744416" cy="3665380"/>
          </a:xfrm>
        </p:grpSpPr>
        <p:grpSp>
          <p:nvGrpSpPr>
            <p:cNvPr id="65" name="Group 65"/>
            <p:cNvGrpSpPr/>
            <p:nvPr/>
          </p:nvGrpSpPr>
          <p:grpSpPr>
            <a:xfrm>
              <a:off x="0" y="-1"/>
              <a:ext cx="3744417" cy="3665381"/>
              <a:chOff x="0" y="0"/>
              <a:chExt cx="3744416" cy="3665380"/>
            </a:xfrm>
          </p:grpSpPr>
          <p:sp>
            <p:nvSpPr>
              <p:cNvPr id="63" name="Shape 63"/>
              <p:cNvSpPr/>
              <p:nvPr/>
            </p:nvSpPr>
            <p:spPr>
              <a:xfrm rot="16200000">
                <a:off x="-916344" y="916344"/>
                <a:ext cx="3665381" cy="183269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F47A20">
                  <a:alpha val="48000"/>
                </a:srgbClr>
              </a:solidFill>
              <a:ln w="12700" cap="flat">
                <a:noFill/>
                <a:miter lim="400000"/>
              </a:ln>
              <a:effectLst/>
            </p:spPr>
            <p:txBody>
              <a:bodyPr wrap="square" lIns="0" tIns="0" rIns="0" bIns="0" numCol="1" anchor="ctr">
                <a:noAutofit/>
              </a:bodyPr>
              <a:lstStyle/>
              <a:p>
                <a:pPr lvl="0" algn="ctr"/>
                <a:endParaRPr/>
              </a:p>
            </p:txBody>
          </p:sp>
          <p:sp>
            <p:nvSpPr>
              <p:cNvPr id="64" name="Shape 64"/>
              <p:cNvSpPr/>
              <p:nvPr/>
            </p:nvSpPr>
            <p:spPr>
              <a:xfrm rot="5400000">
                <a:off x="995381" y="916343"/>
                <a:ext cx="3665381" cy="183269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F47A20">
                  <a:alpha val="48000"/>
                </a:srgbClr>
              </a:solidFill>
              <a:ln w="12700" cap="flat">
                <a:noFill/>
                <a:miter lim="400000"/>
              </a:ln>
              <a:effectLst/>
            </p:spPr>
            <p:txBody>
              <a:bodyPr wrap="square" lIns="0" tIns="0" rIns="0" bIns="0" numCol="1" anchor="ctr">
                <a:noAutofit/>
              </a:bodyPr>
              <a:lstStyle/>
              <a:p>
                <a:pPr lvl="0" algn="ctr"/>
                <a:endParaRPr/>
              </a:p>
            </p:txBody>
          </p:sp>
        </p:grpSp>
        <p:sp>
          <p:nvSpPr>
            <p:cNvPr id="66" name="Shape 66"/>
            <p:cNvSpPr/>
            <p:nvPr/>
          </p:nvSpPr>
          <p:spPr>
            <a:xfrm>
              <a:off x="1445271" y="1405753"/>
              <a:ext cx="853875" cy="8538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7A20">
                <a:alpha val="62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sp>
        <p:nvSpPr>
          <p:cNvPr id="68" name="Shape 68"/>
          <p:cNvSpPr>
            <a:spLocks noGrp="1"/>
          </p:cNvSpPr>
          <p:nvPr>
            <p:ph type="title"/>
          </p:nvPr>
        </p:nvSpPr>
        <p:spPr>
          <a:xfrm>
            <a:off x="179511" y="3601342"/>
            <a:ext cx="4896546" cy="469876"/>
          </a:xfrm>
          <a:prstGeom prst="rect">
            <a:avLst/>
          </a:prstGeom>
        </p:spPr>
        <p:txBody>
          <a:bodyPr/>
          <a:lstStyle>
            <a:lvl1pPr defTabSz="914377">
              <a:lnSpc>
                <a:spcPts val="2600"/>
              </a:lnSpc>
              <a:defRPr sz="2600">
                <a:solidFill>
                  <a:srgbClr val="062C53"/>
                </a:solidFill>
              </a:defRPr>
            </a:lvl1pPr>
          </a:lstStyle>
          <a:p>
            <a:pPr lvl="0">
              <a:defRPr sz="1800" b="0">
                <a:solidFill>
                  <a:srgbClr val="000000"/>
                </a:solidFill>
              </a:defRPr>
            </a:pPr>
            <a:r>
              <a:rPr sz="2600" b="1">
                <a:solidFill>
                  <a:srgbClr val="062C53"/>
                </a:solidFill>
              </a:rPr>
              <a:t>Presentation Title</a:t>
            </a:r>
          </a:p>
        </p:txBody>
      </p:sp>
      <p:sp>
        <p:nvSpPr>
          <p:cNvPr id="69" name="Shape 69"/>
          <p:cNvSpPr>
            <a:spLocks noGrp="1"/>
          </p:cNvSpPr>
          <p:nvPr>
            <p:ph type="body" idx="1"/>
          </p:nvPr>
        </p:nvSpPr>
        <p:spPr>
          <a:xfrm>
            <a:off x="179513" y="3940464"/>
            <a:ext cx="5010418" cy="468001"/>
          </a:xfrm>
          <a:prstGeom prst="rect">
            <a:avLst/>
          </a:prstGeom>
        </p:spPr>
        <p:txBody>
          <a:bodyPr anchor="ctr"/>
          <a:lstStyle>
            <a:lvl1pPr marL="0" indent="0">
              <a:buClrTx/>
              <a:buSzTx/>
              <a:buFontTx/>
              <a:buNone/>
              <a:defRPr sz="1800" b="1">
                <a:solidFill>
                  <a:srgbClr val="062C53"/>
                </a:solidFill>
              </a:defRPr>
            </a:lvl1pPr>
          </a:lstStyle>
          <a:p>
            <a:pPr lvl="0">
              <a:defRPr b="0">
                <a:solidFill>
                  <a:srgbClr val="000000"/>
                </a:solidFill>
              </a:defRPr>
            </a:pPr>
            <a:r>
              <a:rPr b="1">
                <a:solidFill>
                  <a:srgbClr val="062C53"/>
                </a:solidFill>
              </a:rPr>
              <a:t>Presentation subtitle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337" name="image1.png" descr="C:\Users\User\Desktop\Givon\07_Starcom\Starcom logo-01.png"/>
          <p:cNvPicPr/>
          <p:nvPr/>
        </p:nvPicPr>
        <p:blipFill>
          <a:blip r:embed="rId2">
            <a:extLst/>
          </a:blip>
          <a:srcRect r="33922"/>
          <a:stretch>
            <a:fillRect/>
          </a:stretch>
        </p:blipFill>
        <p:spPr>
          <a:xfrm>
            <a:off x="306014" y="4606309"/>
            <a:ext cx="1255691" cy="535537"/>
          </a:xfrm>
          <a:prstGeom prst="rect">
            <a:avLst/>
          </a:prstGeom>
          <a:ln w="12700">
            <a:miter lim="400000"/>
          </a:ln>
        </p:spPr>
      </p:pic>
      <p:sp>
        <p:nvSpPr>
          <p:cNvPr id="338" name="Shape 338"/>
          <p:cNvSpPr/>
          <p:nvPr/>
        </p:nvSpPr>
        <p:spPr>
          <a:xfrm>
            <a:off x="54244" y="732682"/>
            <a:ext cx="9076634" cy="4846"/>
          </a:xfrm>
          <a:prstGeom prst="line">
            <a:avLst/>
          </a:prstGeom>
          <a:ln w="28575">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339" name="Shape 339"/>
          <p:cNvSpPr/>
          <p:nvPr/>
        </p:nvSpPr>
        <p:spPr>
          <a:xfrm>
            <a:off x="1619259" y="4857239"/>
            <a:ext cx="706628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340" name="Shape 340"/>
          <p:cNvSpPr/>
          <p:nvPr/>
        </p:nvSpPr>
        <p:spPr>
          <a:xfrm>
            <a:off x="8521721" y="4761015"/>
            <a:ext cx="253737" cy="253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
        <p:nvSpPr>
          <p:cNvPr id="341" name="Shape 341"/>
          <p:cNvSpPr/>
          <p:nvPr/>
        </p:nvSpPr>
        <p:spPr>
          <a:xfrm>
            <a:off x="8642573" y="4739952"/>
            <a:ext cx="117851" cy="243431"/>
          </a:xfrm>
          <a:custGeom>
            <a:avLst/>
            <a:gdLst/>
            <a:ahLst/>
            <a:cxnLst>
              <a:cxn ang="0">
                <a:pos x="wd2" y="hd2"/>
              </a:cxn>
              <a:cxn ang="5400000">
                <a:pos x="wd2" y="hd2"/>
              </a:cxn>
              <a:cxn ang="10800000">
                <a:pos x="wd2" y="hd2"/>
              </a:cxn>
              <a:cxn ang="16200000">
                <a:pos x="wd2" y="hd2"/>
              </a:cxn>
            </a:cxnLst>
            <a:rect l="0" t="0" r="r" b="b"/>
            <a:pathLst>
              <a:path w="21220" h="21600" extrusionOk="0">
                <a:moveTo>
                  <a:pt x="0" y="0"/>
                </a:moveTo>
                <a:lnTo>
                  <a:pt x="0" y="0"/>
                </a:lnTo>
                <a:cubicBezTo>
                  <a:pt x="12105" y="193"/>
                  <a:pt x="21600" y="5185"/>
                  <a:pt x="21208" y="11150"/>
                </a:cubicBezTo>
                <a:cubicBezTo>
                  <a:pt x="20836" y="16829"/>
                  <a:pt x="11604" y="21395"/>
                  <a:pt x="82" y="21600"/>
                </a:cubicBezTo>
              </a:path>
            </a:pathLst>
          </a:custGeom>
          <a:ln w="28575">
            <a:solidFill>
              <a:srgbClr val="BFBFBF"/>
            </a:solidFill>
          </a:ln>
        </p:spPr>
        <p:txBody>
          <a:bodyPr lIns="0" tIns="0" rIns="0" bIns="0" anchor="ctr"/>
          <a:lstStyle/>
          <a:p>
            <a:pPr lvl="0" algn="ctr"/>
            <a:endParaRPr/>
          </a:p>
        </p:txBody>
      </p:sp>
      <p:sp>
        <p:nvSpPr>
          <p:cNvPr id="342" name="Shape 342"/>
          <p:cNvSpPr/>
          <p:nvPr/>
        </p:nvSpPr>
        <p:spPr>
          <a:xfrm rot="10800000">
            <a:off x="8509164" y="4739979"/>
            <a:ext cx="117067" cy="243383"/>
          </a:xfrm>
          <a:custGeom>
            <a:avLst/>
            <a:gdLst/>
            <a:ahLst/>
            <a:cxnLst>
              <a:cxn ang="0">
                <a:pos x="wd2" y="hd2"/>
              </a:cxn>
              <a:cxn ang="5400000">
                <a:pos x="wd2" y="hd2"/>
              </a:cxn>
              <a:cxn ang="10800000">
                <a:pos x="wd2" y="hd2"/>
              </a:cxn>
              <a:cxn ang="16200000">
                <a:pos x="wd2" y="hd2"/>
              </a:cxn>
            </a:cxnLst>
            <a:rect l="0" t="0" r="r" b="b"/>
            <a:pathLst>
              <a:path w="21131" h="21600" extrusionOk="0">
                <a:moveTo>
                  <a:pt x="29" y="0"/>
                </a:moveTo>
                <a:lnTo>
                  <a:pt x="29" y="0"/>
                </a:lnTo>
                <a:cubicBezTo>
                  <a:pt x="12160" y="239"/>
                  <a:pt x="21600" y="5268"/>
                  <a:pt x="21113" y="11233"/>
                </a:cubicBezTo>
                <a:cubicBezTo>
                  <a:pt x="20654" y="16867"/>
                  <a:pt x="11461" y="21381"/>
                  <a:pt x="0" y="21600"/>
                </a:cubicBezTo>
              </a:path>
            </a:pathLst>
          </a:custGeom>
          <a:ln w="28575">
            <a:solidFill>
              <a:srgbClr val="BFBFBF"/>
            </a:solidFill>
          </a:ln>
        </p:spPr>
        <p:txBody>
          <a:bodyPr lIns="0" tIns="0" rIns="0" bIns="0" anchor="ctr"/>
          <a:lstStyle/>
          <a:p>
            <a:pPr lvl="0" algn="ctr"/>
            <a:endParaRPr/>
          </a:p>
        </p:txBody>
      </p:sp>
      <p:grpSp>
        <p:nvGrpSpPr>
          <p:cNvPr id="350" name="Group 350"/>
          <p:cNvGrpSpPr/>
          <p:nvPr/>
        </p:nvGrpSpPr>
        <p:grpSpPr>
          <a:xfrm>
            <a:off x="8318572" y="4431850"/>
            <a:ext cx="657168" cy="565210"/>
            <a:chOff x="0" y="0"/>
            <a:chExt cx="657166" cy="565209"/>
          </a:xfrm>
        </p:grpSpPr>
        <p:sp>
          <p:nvSpPr>
            <p:cNvPr id="343" name="Shape 343"/>
            <p:cNvSpPr/>
            <p:nvPr/>
          </p:nvSpPr>
          <p:spPr>
            <a:xfrm rot="16200000">
              <a:off x="126504" y="188311"/>
              <a:ext cx="205883" cy="256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noFill/>
            <a:ln w="9525" cap="flat">
              <a:solidFill>
                <a:srgbClr val="F47A20"/>
              </a:solidFill>
              <a:prstDash val="solid"/>
              <a:bevel/>
            </a:ln>
            <a:effectLst/>
          </p:spPr>
          <p:txBody>
            <a:bodyPr wrap="square" lIns="0" tIns="0" rIns="0" bIns="0" numCol="1" anchor="ctr">
              <a:noAutofit/>
            </a:bodyPr>
            <a:lstStyle/>
            <a:p>
              <a:pPr lvl="0" algn="ctr"/>
              <a:endParaRPr/>
            </a:p>
          </p:txBody>
        </p:sp>
        <p:sp>
          <p:nvSpPr>
            <p:cNvPr id="344" name="Shape 344"/>
            <p:cNvSpPr/>
            <p:nvPr/>
          </p:nvSpPr>
          <p:spPr>
            <a:xfrm rot="16200000">
              <a:off x="97569" y="119546"/>
              <a:ext cx="254733" cy="345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noFill/>
            <a:ln w="28575"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345" name="Shape 345"/>
            <p:cNvSpPr/>
            <p:nvPr/>
          </p:nvSpPr>
          <p:spPr>
            <a:xfrm rot="19800000">
              <a:off x="308766" y="161807"/>
              <a:ext cx="166420" cy="318583"/>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noFill/>
            <a:ln w="9525" cap="flat">
              <a:solidFill>
                <a:srgbClr val="BFBFBF">
                  <a:alpha val="58999"/>
                </a:srgbClr>
              </a:solidFill>
              <a:prstDash val="solid"/>
              <a:bevel/>
            </a:ln>
            <a:effectLst/>
          </p:spPr>
          <p:txBody>
            <a:bodyPr wrap="square" lIns="0" tIns="0" rIns="0" bIns="0" numCol="1" anchor="ctr">
              <a:noAutofit/>
            </a:bodyPr>
            <a:lstStyle/>
            <a:p>
              <a:pPr lvl="0" algn="ctr"/>
              <a:endParaRPr/>
            </a:p>
          </p:txBody>
        </p:sp>
        <p:sp>
          <p:nvSpPr>
            <p:cNvPr id="346" name="Shape 346"/>
            <p:cNvSpPr/>
            <p:nvPr/>
          </p:nvSpPr>
          <p:spPr>
            <a:xfrm rot="19800000">
              <a:off x="290877" y="102555"/>
              <a:ext cx="225256" cy="399353"/>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881"/>
                    <a:pt x="21600" y="7723"/>
                    <a:pt x="20132" y="15281"/>
                  </a:cubicBezTo>
                  <a:cubicBezTo>
                    <a:pt x="19691" y="17554"/>
                    <a:pt x="18313" y="19726"/>
                    <a:pt x="16123" y="21600"/>
                  </a:cubicBezTo>
                </a:path>
              </a:pathLst>
            </a:custGeom>
            <a:noFill/>
            <a:ln w="28575" cap="flat">
              <a:solidFill>
                <a:srgbClr val="A6A6A6">
                  <a:alpha val="38000"/>
                </a:srgbClr>
              </a:solidFill>
              <a:prstDash val="solid"/>
              <a:bevel/>
            </a:ln>
            <a:effectLst/>
          </p:spPr>
          <p:txBody>
            <a:bodyPr wrap="square" lIns="0" tIns="0" rIns="0" bIns="0" numCol="1" anchor="ctr">
              <a:noAutofit/>
            </a:bodyPr>
            <a:lstStyle/>
            <a:p>
              <a:pPr lvl="0" algn="ctr"/>
              <a:endParaRPr/>
            </a:p>
          </p:txBody>
        </p:sp>
        <p:grpSp>
          <p:nvGrpSpPr>
            <p:cNvPr id="349" name="Group 349"/>
            <p:cNvGrpSpPr/>
            <p:nvPr/>
          </p:nvGrpSpPr>
          <p:grpSpPr>
            <a:xfrm>
              <a:off x="-1" y="-1"/>
              <a:ext cx="657168" cy="565211"/>
              <a:chOff x="0" y="0"/>
              <a:chExt cx="657166" cy="565209"/>
            </a:xfrm>
          </p:grpSpPr>
          <p:sp>
            <p:nvSpPr>
              <p:cNvPr id="347" name="Shape 347"/>
              <p:cNvSpPr/>
              <p:nvPr/>
            </p:nvSpPr>
            <p:spPr>
              <a:xfrm rot="16200000">
                <a:off x="66972" y="45429"/>
                <a:ext cx="307090" cy="44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noFill/>
              <a:ln w="381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348" name="Shape 348"/>
              <p:cNvSpPr/>
              <p:nvPr/>
            </p:nvSpPr>
            <p:spPr>
              <a:xfrm rot="19800000">
                <a:off x="251810" y="44929"/>
                <a:ext cx="307090" cy="475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48"/>
                      <a:pt x="21600" y="13954"/>
                    </a:cubicBezTo>
                    <a:cubicBezTo>
                      <a:pt x="21600" y="16670"/>
                      <a:pt x="20373" y="19328"/>
                      <a:pt x="18069" y="21600"/>
                    </a:cubicBezTo>
                  </a:path>
                </a:pathLst>
              </a:custGeom>
              <a:noFill/>
              <a:ln w="38100" cap="flat">
                <a:solidFill>
                  <a:srgbClr val="BFBFBF">
                    <a:alpha val="14000"/>
                  </a:srgbClr>
                </a:solidFill>
                <a:prstDash val="solid"/>
                <a:bevel/>
              </a:ln>
              <a:effectLst/>
            </p:spPr>
            <p:txBody>
              <a:bodyPr wrap="square" lIns="0" tIns="0" rIns="0" bIns="0" numCol="1" anchor="ctr">
                <a:noAutofit/>
              </a:bodyPr>
              <a:lstStyle/>
              <a:p>
                <a:pPr lvl="0" algn="ctr"/>
                <a:endParaRPr/>
              </a:p>
            </p:txBody>
          </p:sp>
        </p:grpSp>
      </p:grpSp>
      <p:sp>
        <p:nvSpPr>
          <p:cNvPr id="351" name="Shape 351"/>
          <p:cNvSpPr/>
          <p:nvPr/>
        </p:nvSpPr>
        <p:spPr>
          <a:xfrm>
            <a:off x="8834057" y="4859940"/>
            <a:ext cx="196180" cy="144017"/>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352" name="Shape 352"/>
          <p:cNvSpPr/>
          <p:nvPr/>
        </p:nvSpPr>
        <p:spPr>
          <a:xfrm rot="5400000">
            <a:off x="-129096" y="595439"/>
            <a:ext cx="497919" cy="2489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0065A4"/>
          </a:solidFill>
          <a:ln w="12700">
            <a:miter lim="400000"/>
          </a:ln>
        </p:spPr>
        <p:txBody>
          <a:bodyPr lIns="0" tIns="0" rIns="0" bIns="0" anchor="ctr"/>
          <a:lstStyle/>
          <a:p>
            <a:pPr lvl="0" algn="ctr"/>
            <a:endParaRPr/>
          </a:p>
        </p:txBody>
      </p:sp>
      <p:sp>
        <p:nvSpPr>
          <p:cNvPr id="353" name="Shape 353"/>
          <p:cNvSpPr/>
          <p:nvPr/>
        </p:nvSpPr>
        <p:spPr>
          <a:xfrm flipH="1">
            <a:off x="-291" y="676231"/>
            <a:ext cx="58659" cy="112901"/>
          </a:xfrm>
          <a:custGeom>
            <a:avLst/>
            <a:gdLst/>
            <a:ahLst/>
            <a:cxnLst>
              <a:cxn ang="0">
                <a:pos x="wd2" y="hd2"/>
              </a:cxn>
              <a:cxn ang="5400000">
                <a:pos x="wd2" y="hd2"/>
              </a:cxn>
              <a:cxn ang="10800000">
                <a:pos x="wd2" y="hd2"/>
              </a:cxn>
              <a:cxn ang="16200000">
                <a:pos x="wd2" y="hd2"/>
              </a:cxn>
            </a:cxnLst>
            <a:rect l="0" t="0" r="r" b="b"/>
            <a:pathLst>
              <a:path w="21600" h="21600" extrusionOk="0">
                <a:moveTo>
                  <a:pt x="20787" y="0"/>
                </a:moveTo>
                <a:lnTo>
                  <a:pt x="21600" y="85"/>
                </a:lnTo>
                <a:lnTo>
                  <a:pt x="21600" y="21515"/>
                </a:lnTo>
                <a:lnTo>
                  <a:pt x="20787" y="21600"/>
                </a:lnTo>
                <a:cubicBezTo>
                  <a:pt x="9307" y="21600"/>
                  <a:pt x="0" y="16765"/>
                  <a:pt x="0" y="10800"/>
                </a:cubicBezTo>
                <a:cubicBezTo>
                  <a:pt x="0" y="4835"/>
                  <a:pt x="9307" y="0"/>
                  <a:pt x="20787" y="0"/>
                </a:cubicBezTo>
                <a:close/>
              </a:path>
            </a:pathLst>
          </a:custGeom>
          <a:solidFill>
            <a:srgbClr val="BFBFBF"/>
          </a:solidFill>
          <a:ln w="12700">
            <a:miter lim="400000"/>
          </a:ln>
        </p:spPr>
        <p:txBody>
          <a:bodyPr lIns="0" tIns="0" rIns="0" bIns="0" anchor="ctr"/>
          <a:lstStyle/>
          <a:p>
            <a:pPr lvl="0" algn="ctr">
              <a:defRPr>
                <a:solidFill>
                  <a:srgbClr val="FFFFFF"/>
                </a:solidFill>
              </a:defRPr>
            </a:pPr>
            <a:endParaRPr/>
          </a:p>
        </p:txBody>
      </p:sp>
      <p:sp>
        <p:nvSpPr>
          <p:cNvPr id="354" name="Shape 354"/>
          <p:cNvSpPr/>
          <p:nvPr/>
        </p:nvSpPr>
        <p:spPr>
          <a:xfrm>
            <a:off x="2" y="4857239"/>
            <a:ext cx="32130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355" name="Shape 355"/>
          <p:cNvSpPr>
            <a:spLocks noGrp="1"/>
          </p:cNvSpPr>
          <p:nvPr>
            <p:ph type="title"/>
          </p:nvPr>
        </p:nvSpPr>
        <p:spPr>
          <a:xfrm>
            <a:off x="321298" y="72103"/>
            <a:ext cx="7128793" cy="857251"/>
          </a:xfrm>
          <a:prstGeom prst="rect">
            <a:avLst/>
          </a:prstGeom>
        </p:spPr>
        <p:txBody>
          <a:bodyPr/>
          <a:lstStyle/>
          <a:p>
            <a:pPr lvl="0">
              <a:defRPr sz="1800" b="0">
                <a:solidFill>
                  <a:srgbClr val="000000"/>
                </a:solidFill>
              </a:defRPr>
            </a:pPr>
            <a:r>
              <a:rPr sz="2800" b="1">
                <a:solidFill>
                  <a:srgbClr val="0066A4"/>
                </a:solidFill>
              </a:rPr>
              <a:t>Click to edit Master title style</a:t>
            </a:r>
          </a:p>
        </p:txBody>
      </p:sp>
      <p:sp>
        <p:nvSpPr>
          <p:cNvPr id="356" name="Shape 356"/>
          <p:cNvSpPr>
            <a:spLocks noGrp="1"/>
          </p:cNvSpPr>
          <p:nvPr>
            <p:ph type="body" idx="1"/>
          </p:nvPr>
        </p:nvSpPr>
        <p:spPr>
          <a:xfrm>
            <a:off x="457200" y="900113"/>
            <a:ext cx="4038600" cy="2545558"/>
          </a:xfrm>
          <a:prstGeom prst="rect">
            <a:avLst/>
          </a:prstGeom>
        </p:spPr>
        <p:txBody>
          <a:bodyPr/>
          <a:lstStyle>
            <a:lvl1pPr marL="182562" indent="-182562">
              <a:defRPr sz="2800"/>
            </a:lvl1pPr>
            <a:lvl2pPr marL="382588" indent="-200025">
              <a:defRPr sz="2800"/>
            </a:lvl2pPr>
            <a:lvl3pPr marL="609600" indent="-255588">
              <a:defRPr sz="2800"/>
            </a:lvl3pPr>
            <a:lvl4pPr marL="823030" indent="-286455">
              <a:defRPr sz="2800"/>
            </a:lvl4pPr>
            <a:lvl5pPr marL="987425" indent="-266700">
              <a:defRPr sz="2800"/>
            </a:lvl5pPr>
          </a:lstStyle>
          <a:p>
            <a:pPr lvl="0">
              <a:defRPr sz="1800">
                <a:solidFill>
                  <a:srgbClr val="000000"/>
                </a:solidFill>
              </a:defRPr>
            </a:pPr>
            <a:r>
              <a:rPr sz="2800">
                <a:solidFill>
                  <a:srgbClr val="515153"/>
                </a:solidFill>
              </a:rPr>
              <a:t>Click to edit Master text styles</a:t>
            </a:r>
          </a:p>
          <a:p>
            <a:pPr lvl="1">
              <a:defRPr sz="1800">
                <a:solidFill>
                  <a:srgbClr val="000000"/>
                </a:solidFill>
              </a:defRPr>
            </a:pPr>
            <a:r>
              <a:rPr sz="2800">
                <a:solidFill>
                  <a:srgbClr val="515153"/>
                </a:solidFill>
              </a:rPr>
              <a:t>Second level</a:t>
            </a:r>
          </a:p>
          <a:p>
            <a:pPr lvl="2">
              <a:defRPr sz="1800">
                <a:solidFill>
                  <a:srgbClr val="000000"/>
                </a:solidFill>
              </a:defRPr>
            </a:pPr>
            <a:r>
              <a:rPr sz="2800">
                <a:solidFill>
                  <a:srgbClr val="515153"/>
                </a:solidFill>
              </a:rPr>
              <a:t>Third level</a:t>
            </a:r>
          </a:p>
          <a:p>
            <a:pPr lvl="3">
              <a:defRPr sz="1800">
                <a:solidFill>
                  <a:srgbClr val="000000"/>
                </a:solidFill>
              </a:defRPr>
            </a:pPr>
            <a:r>
              <a:rPr sz="2800">
                <a:solidFill>
                  <a:srgbClr val="515153"/>
                </a:solidFill>
              </a:rPr>
              <a:t>Fourth level</a:t>
            </a:r>
          </a:p>
          <a:p>
            <a:pPr lvl="4">
              <a:defRPr sz="1800">
                <a:solidFill>
                  <a:srgbClr val="000000"/>
                </a:solidFill>
              </a:defRPr>
            </a:pPr>
            <a:r>
              <a:rPr sz="2800">
                <a:solidFill>
                  <a:srgbClr val="515153"/>
                </a:solidFill>
              </a:rPr>
              <a:t>Fifth level</a:t>
            </a:r>
          </a:p>
        </p:txBody>
      </p:sp>
      <p:sp>
        <p:nvSpPr>
          <p:cNvPr id="357" name="Shape 357"/>
          <p:cNvSpPr>
            <a:spLocks noGrp="1"/>
          </p:cNvSpPr>
          <p:nvPr>
            <p:ph type="sldNum" sz="quarter" idx="2"/>
          </p:nvPr>
        </p:nvSpPr>
        <p:spPr>
          <a:xfrm>
            <a:off x="8298542" y="4743563"/>
            <a:ext cx="680185" cy="226986"/>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359" name="image1.png" descr="C:\Users\User\Desktop\Givon\07_Starcom\Starcom logo-01.png"/>
          <p:cNvPicPr/>
          <p:nvPr/>
        </p:nvPicPr>
        <p:blipFill>
          <a:blip r:embed="rId2">
            <a:extLst/>
          </a:blip>
          <a:srcRect r="33922"/>
          <a:stretch>
            <a:fillRect/>
          </a:stretch>
        </p:blipFill>
        <p:spPr>
          <a:xfrm>
            <a:off x="306014" y="4606309"/>
            <a:ext cx="1255691" cy="535537"/>
          </a:xfrm>
          <a:prstGeom prst="rect">
            <a:avLst/>
          </a:prstGeom>
          <a:ln w="12700">
            <a:miter lim="400000"/>
          </a:ln>
        </p:spPr>
      </p:pic>
      <p:sp>
        <p:nvSpPr>
          <p:cNvPr id="360" name="Shape 360"/>
          <p:cNvSpPr/>
          <p:nvPr/>
        </p:nvSpPr>
        <p:spPr>
          <a:xfrm>
            <a:off x="54244" y="732682"/>
            <a:ext cx="9076634" cy="4846"/>
          </a:xfrm>
          <a:prstGeom prst="line">
            <a:avLst/>
          </a:prstGeom>
          <a:ln w="28575">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361" name="Shape 361"/>
          <p:cNvSpPr/>
          <p:nvPr/>
        </p:nvSpPr>
        <p:spPr>
          <a:xfrm>
            <a:off x="1619259" y="4857239"/>
            <a:ext cx="706628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362" name="Shape 362"/>
          <p:cNvSpPr/>
          <p:nvPr/>
        </p:nvSpPr>
        <p:spPr>
          <a:xfrm>
            <a:off x="8521721" y="4761015"/>
            <a:ext cx="253737" cy="253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
        <p:nvSpPr>
          <p:cNvPr id="363" name="Shape 363"/>
          <p:cNvSpPr/>
          <p:nvPr/>
        </p:nvSpPr>
        <p:spPr>
          <a:xfrm>
            <a:off x="8642573" y="4739952"/>
            <a:ext cx="117851" cy="243431"/>
          </a:xfrm>
          <a:custGeom>
            <a:avLst/>
            <a:gdLst/>
            <a:ahLst/>
            <a:cxnLst>
              <a:cxn ang="0">
                <a:pos x="wd2" y="hd2"/>
              </a:cxn>
              <a:cxn ang="5400000">
                <a:pos x="wd2" y="hd2"/>
              </a:cxn>
              <a:cxn ang="10800000">
                <a:pos x="wd2" y="hd2"/>
              </a:cxn>
              <a:cxn ang="16200000">
                <a:pos x="wd2" y="hd2"/>
              </a:cxn>
            </a:cxnLst>
            <a:rect l="0" t="0" r="r" b="b"/>
            <a:pathLst>
              <a:path w="21220" h="21600" extrusionOk="0">
                <a:moveTo>
                  <a:pt x="0" y="0"/>
                </a:moveTo>
                <a:lnTo>
                  <a:pt x="0" y="0"/>
                </a:lnTo>
                <a:cubicBezTo>
                  <a:pt x="12105" y="193"/>
                  <a:pt x="21600" y="5185"/>
                  <a:pt x="21208" y="11150"/>
                </a:cubicBezTo>
                <a:cubicBezTo>
                  <a:pt x="20836" y="16829"/>
                  <a:pt x="11604" y="21395"/>
                  <a:pt x="82" y="21600"/>
                </a:cubicBezTo>
              </a:path>
            </a:pathLst>
          </a:custGeom>
          <a:ln w="28575">
            <a:solidFill>
              <a:srgbClr val="BFBFBF"/>
            </a:solidFill>
          </a:ln>
        </p:spPr>
        <p:txBody>
          <a:bodyPr lIns="0" tIns="0" rIns="0" bIns="0" anchor="ctr"/>
          <a:lstStyle/>
          <a:p>
            <a:pPr lvl="0" algn="ctr"/>
            <a:endParaRPr/>
          </a:p>
        </p:txBody>
      </p:sp>
      <p:sp>
        <p:nvSpPr>
          <p:cNvPr id="364" name="Shape 364"/>
          <p:cNvSpPr/>
          <p:nvPr/>
        </p:nvSpPr>
        <p:spPr>
          <a:xfrm rot="10800000">
            <a:off x="8509164" y="4739979"/>
            <a:ext cx="117067" cy="243383"/>
          </a:xfrm>
          <a:custGeom>
            <a:avLst/>
            <a:gdLst/>
            <a:ahLst/>
            <a:cxnLst>
              <a:cxn ang="0">
                <a:pos x="wd2" y="hd2"/>
              </a:cxn>
              <a:cxn ang="5400000">
                <a:pos x="wd2" y="hd2"/>
              </a:cxn>
              <a:cxn ang="10800000">
                <a:pos x="wd2" y="hd2"/>
              </a:cxn>
              <a:cxn ang="16200000">
                <a:pos x="wd2" y="hd2"/>
              </a:cxn>
            </a:cxnLst>
            <a:rect l="0" t="0" r="r" b="b"/>
            <a:pathLst>
              <a:path w="21131" h="21600" extrusionOk="0">
                <a:moveTo>
                  <a:pt x="29" y="0"/>
                </a:moveTo>
                <a:lnTo>
                  <a:pt x="29" y="0"/>
                </a:lnTo>
                <a:cubicBezTo>
                  <a:pt x="12160" y="239"/>
                  <a:pt x="21600" y="5268"/>
                  <a:pt x="21113" y="11233"/>
                </a:cubicBezTo>
                <a:cubicBezTo>
                  <a:pt x="20654" y="16867"/>
                  <a:pt x="11461" y="21381"/>
                  <a:pt x="0" y="21600"/>
                </a:cubicBezTo>
              </a:path>
            </a:pathLst>
          </a:custGeom>
          <a:ln w="28575">
            <a:solidFill>
              <a:srgbClr val="BFBFBF"/>
            </a:solidFill>
          </a:ln>
        </p:spPr>
        <p:txBody>
          <a:bodyPr lIns="0" tIns="0" rIns="0" bIns="0" anchor="ctr"/>
          <a:lstStyle/>
          <a:p>
            <a:pPr lvl="0" algn="ctr"/>
            <a:endParaRPr/>
          </a:p>
        </p:txBody>
      </p:sp>
      <p:grpSp>
        <p:nvGrpSpPr>
          <p:cNvPr id="372" name="Group 372"/>
          <p:cNvGrpSpPr/>
          <p:nvPr/>
        </p:nvGrpSpPr>
        <p:grpSpPr>
          <a:xfrm>
            <a:off x="8318572" y="4431850"/>
            <a:ext cx="657168" cy="565210"/>
            <a:chOff x="0" y="0"/>
            <a:chExt cx="657166" cy="565209"/>
          </a:xfrm>
        </p:grpSpPr>
        <p:sp>
          <p:nvSpPr>
            <p:cNvPr id="365" name="Shape 365"/>
            <p:cNvSpPr/>
            <p:nvPr/>
          </p:nvSpPr>
          <p:spPr>
            <a:xfrm rot="16200000">
              <a:off x="126504" y="188311"/>
              <a:ext cx="205883" cy="256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noFill/>
            <a:ln w="9525" cap="flat">
              <a:solidFill>
                <a:srgbClr val="F47A20"/>
              </a:solidFill>
              <a:prstDash val="solid"/>
              <a:bevel/>
            </a:ln>
            <a:effectLst/>
          </p:spPr>
          <p:txBody>
            <a:bodyPr wrap="square" lIns="0" tIns="0" rIns="0" bIns="0" numCol="1" anchor="ctr">
              <a:noAutofit/>
            </a:bodyPr>
            <a:lstStyle/>
            <a:p>
              <a:pPr lvl="0" algn="ctr"/>
              <a:endParaRPr/>
            </a:p>
          </p:txBody>
        </p:sp>
        <p:sp>
          <p:nvSpPr>
            <p:cNvPr id="366" name="Shape 366"/>
            <p:cNvSpPr/>
            <p:nvPr/>
          </p:nvSpPr>
          <p:spPr>
            <a:xfrm rot="16200000">
              <a:off x="97569" y="119546"/>
              <a:ext cx="254733" cy="345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noFill/>
            <a:ln w="28575"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367" name="Shape 367"/>
            <p:cNvSpPr/>
            <p:nvPr/>
          </p:nvSpPr>
          <p:spPr>
            <a:xfrm rot="19800000">
              <a:off x="308766" y="161807"/>
              <a:ext cx="166420" cy="318583"/>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noFill/>
            <a:ln w="9525" cap="flat">
              <a:solidFill>
                <a:srgbClr val="BFBFBF">
                  <a:alpha val="58999"/>
                </a:srgbClr>
              </a:solidFill>
              <a:prstDash val="solid"/>
              <a:bevel/>
            </a:ln>
            <a:effectLst/>
          </p:spPr>
          <p:txBody>
            <a:bodyPr wrap="square" lIns="0" tIns="0" rIns="0" bIns="0" numCol="1" anchor="ctr">
              <a:noAutofit/>
            </a:bodyPr>
            <a:lstStyle/>
            <a:p>
              <a:pPr lvl="0" algn="ctr"/>
              <a:endParaRPr/>
            </a:p>
          </p:txBody>
        </p:sp>
        <p:sp>
          <p:nvSpPr>
            <p:cNvPr id="368" name="Shape 368"/>
            <p:cNvSpPr/>
            <p:nvPr/>
          </p:nvSpPr>
          <p:spPr>
            <a:xfrm rot="19800000">
              <a:off x="290877" y="102555"/>
              <a:ext cx="225256" cy="399353"/>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881"/>
                    <a:pt x="21600" y="7723"/>
                    <a:pt x="20132" y="15281"/>
                  </a:cubicBezTo>
                  <a:cubicBezTo>
                    <a:pt x="19691" y="17554"/>
                    <a:pt x="18313" y="19726"/>
                    <a:pt x="16123" y="21600"/>
                  </a:cubicBezTo>
                </a:path>
              </a:pathLst>
            </a:custGeom>
            <a:noFill/>
            <a:ln w="28575" cap="flat">
              <a:solidFill>
                <a:srgbClr val="A6A6A6">
                  <a:alpha val="38000"/>
                </a:srgbClr>
              </a:solidFill>
              <a:prstDash val="solid"/>
              <a:bevel/>
            </a:ln>
            <a:effectLst/>
          </p:spPr>
          <p:txBody>
            <a:bodyPr wrap="square" lIns="0" tIns="0" rIns="0" bIns="0" numCol="1" anchor="ctr">
              <a:noAutofit/>
            </a:bodyPr>
            <a:lstStyle/>
            <a:p>
              <a:pPr lvl="0" algn="ctr"/>
              <a:endParaRPr/>
            </a:p>
          </p:txBody>
        </p:sp>
        <p:grpSp>
          <p:nvGrpSpPr>
            <p:cNvPr id="371" name="Group 371"/>
            <p:cNvGrpSpPr/>
            <p:nvPr/>
          </p:nvGrpSpPr>
          <p:grpSpPr>
            <a:xfrm>
              <a:off x="-1" y="-1"/>
              <a:ext cx="657168" cy="565211"/>
              <a:chOff x="0" y="0"/>
              <a:chExt cx="657166" cy="565209"/>
            </a:xfrm>
          </p:grpSpPr>
          <p:sp>
            <p:nvSpPr>
              <p:cNvPr id="369" name="Shape 369"/>
              <p:cNvSpPr/>
              <p:nvPr/>
            </p:nvSpPr>
            <p:spPr>
              <a:xfrm rot="16200000">
                <a:off x="66972" y="45429"/>
                <a:ext cx="307090" cy="44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noFill/>
              <a:ln w="381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370" name="Shape 370"/>
              <p:cNvSpPr/>
              <p:nvPr/>
            </p:nvSpPr>
            <p:spPr>
              <a:xfrm rot="19800000">
                <a:off x="251810" y="44929"/>
                <a:ext cx="307090" cy="475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48"/>
                      <a:pt x="21600" y="13954"/>
                    </a:cubicBezTo>
                    <a:cubicBezTo>
                      <a:pt x="21600" y="16670"/>
                      <a:pt x="20373" y="19328"/>
                      <a:pt x="18069" y="21600"/>
                    </a:cubicBezTo>
                  </a:path>
                </a:pathLst>
              </a:custGeom>
              <a:noFill/>
              <a:ln w="38100" cap="flat">
                <a:solidFill>
                  <a:srgbClr val="BFBFBF">
                    <a:alpha val="14000"/>
                  </a:srgbClr>
                </a:solidFill>
                <a:prstDash val="solid"/>
                <a:bevel/>
              </a:ln>
              <a:effectLst/>
            </p:spPr>
            <p:txBody>
              <a:bodyPr wrap="square" lIns="0" tIns="0" rIns="0" bIns="0" numCol="1" anchor="ctr">
                <a:noAutofit/>
              </a:bodyPr>
              <a:lstStyle/>
              <a:p>
                <a:pPr lvl="0" algn="ctr"/>
                <a:endParaRPr/>
              </a:p>
            </p:txBody>
          </p:sp>
        </p:grpSp>
      </p:grpSp>
      <p:sp>
        <p:nvSpPr>
          <p:cNvPr id="373" name="Shape 373"/>
          <p:cNvSpPr/>
          <p:nvPr/>
        </p:nvSpPr>
        <p:spPr>
          <a:xfrm>
            <a:off x="8834057" y="4859940"/>
            <a:ext cx="196180" cy="144017"/>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374" name="Shape 374"/>
          <p:cNvSpPr/>
          <p:nvPr/>
        </p:nvSpPr>
        <p:spPr>
          <a:xfrm rot="5400000">
            <a:off x="-129096" y="595439"/>
            <a:ext cx="497919" cy="2489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0065A4"/>
          </a:solidFill>
          <a:ln w="12700">
            <a:miter lim="400000"/>
          </a:ln>
        </p:spPr>
        <p:txBody>
          <a:bodyPr lIns="0" tIns="0" rIns="0" bIns="0" anchor="ctr"/>
          <a:lstStyle/>
          <a:p>
            <a:pPr lvl="0" algn="ctr"/>
            <a:endParaRPr/>
          </a:p>
        </p:txBody>
      </p:sp>
      <p:sp>
        <p:nvSpPr>
          <p:cNvPr id="375" name="Shape 375"/>
          <p:cNvSpPr/>
          <p:nvPr/>
        </p:nvSpPr>
        <p:spPr>
          <a:xfrm flipH="1">
            <a:off x="-291" y="676231"/>
            <a:ext cx="58659" cy="112901"/>
          </a:xfrm>
          <a:custGeom>
            <a:avLst/>
            <a:gdLst/>
            <a:ahLst/>
            <a:cxnLst>
              <a:cxn ang="0">
                <a:pos x="wd2" y="hd2"/>
              </a:cxn>
              <a:cxn ang="5400000">
                <a:pos x="wd2" y="hd2"/>
              </a:cxn>
              <a:cxn ang="10800000">
                <a:pos x="wd2" y="hd2"/>
              </a:cxn>
              <a:cxn ang="16200000">
                <a:pos x="wd2" y="hd2"/>
              </a:cxn>
            </a:cxnLst>
            <a:rect l="0" t="0" r="r" b="b"/>
            <a:pathLst>
              <a:path w="21600" h="21600" extrusionOk="0">
                <a:moveTo>
                  <a:pt x="20787" y="0"/>
                </a:moveTo>
                <a:lnTo>
                  <a:pt x="21600" y="85"/>
                </a:lnTo>
                <a:lnTo>
                  <a:pt x="21600" y="21515"/>
                </a:lnTo>
                <a:lnTo>
                  <a:pt x="20787" y="21600"/>
                </a:lnTo>
                <a:cubicBezTo>
                  <a:pt x="9307" y="21600"/>
                  <a:pt x="0" y="16765"/>
                  <a:pt x="0" y="10800"/>
                </a:cubicBezTo>
                <a:cubicBezTo>
                  <a:pt x="0" y="4835"/>
                  <a:pt x="9307" y="0"/>
                  <a:pt x="20787" y="0"/>
                </a:cubicBezTo>
                <a:close/>
              </a:path>
            </a:pathLst>
          </a:custGeom>
          <a:solidFill>
            <a:srgbClr val="BFBFBF"/>
          </a:solidFill>
          <a:ln w="12700">
            <a:miter lim="400000"/>
          </a:ln>
        </p:spPr>
        <p:txBody>
          <a:bodyPr lIns="0" tIns="0" rIns="0" bIns="0" anchor="ctr"/>
          <a:lstStyle/>
          <a:p>
            <a:pPr lvl="0" algn="ctr">
              <a:defRPr>
                <a:solidFill>
                  <a:srgbClr val="FFFFFF"/>
                </a:solidFill>
              </a:defRPr>
            </a:pPr>
            <a:endParaRPr/>
          </a:p>
        </p:txBody>
      </p:sp>
      <p:sp>
        <p:nvSpPr>
          <p:cNvPr id="376" name="Shape 376"/>
          <p:cNvSpPr/>
          <p:nvPr/>
        </p:nvSpPr>
        <p:spPr>
          <a:xfrm>
            <a:off x="2" y="4857239"/>
            <a:ext cx="32130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377" name="Shape 377"/>
          <p:cNvSpPr>
            <a:spLocks noGrp="1"/>
          </p:cNvSpPr>
          <p:nvPr>
            <p:ph type="title"/>
          </p:nvPr>
        </p:nvSpPr>
        <p:spPr>
          <a:xfrm>
            <a:off x="457200" y="192608"/>
            <a:ext cx="8229600" cy="883992"/>
          </a:xfrm>
          <a:prstGeom prst="rect">
            <a:avLst/>
          </a:prstGeom>
        </p:spPr>
        <p:txBody>
          <a:bodyPr/>
          <a:lstStyle/>
          <a:p>
            <a:pPr lvl="0">
              <a:defRPr sz="1800" b="0">
                <a:solidFill>
                  <a:srgbClr val="000000"/>
                </a:solidFill>
              </a:defRPr>
            </a:pPr>
            <a:r>
              <a:rPr sz="2800" b="1">
                <a:solidFill>
                  <a:srgbClr val="0066A4"/>
                </a:solidFill>
              </a:rPr>
              <a:t>Click to edit Master title style</a:t>
            </a:r>
          </a:p>
        </p:txBody>
      </p:sp>
      <p:sp>
        <p:nvSpPr>
          <p:cNvPr id="378" name="Shape 378"/>
          <p:cNvSpPr>
            <a:spLocks noGrp="1"/>
          </p:cNvSpPr>
          <p:nvPr>
            <p:ph type="body" idx="1"/>
          </p:nvPr>
        </p:nvSpPr>
        <p:spPr>
          <a:xfrm>
            <a:off x="457200" y="1076599"/>
            <a:ext cx="4040188" cy="554558"/>
          </a:xfrm>
          <a:prstGeom prst="rect">
            <a:avLst/>
          </a:prstGeom>
        </p:spPr>
        <p:txBody>
          <a:bodyPr anchor="b"/>
          <a:lstStyle>
            <a:lvl1pPr marL="0" indent="0">
              <a:buClrTx/>
              <a:buSzTx/>
              <a:buFontTx/>
              <a:buNone/>
              <a:defRPr b="1"/>
            </a:lvl1pPr>
          </a:lstStyle>
          <a:p>
            <a:pPr lvl="0">
              <a:defRPr sz="1800" b="0">
                <a:solidFill>
                  <a:srgbClr val="000000"/>
                </a:solidFill>
              </a:defRPr>
            </a:pPr>
            <a:r>
              <a:rPr sz="2400" b="1">
                <a:solidFill>
                  <a:srgbClr val="515153"/>
                </a:solidFill>
              </a:rPr>
              <a:t>Click to edit Master text styles</a:t>
            </a:r>
          </a:p>
        </p:txBody>
      </p:sp>
      <p:sp>
        <p:nvSpPr>
          <p:cNvPr id="379" name="Shape 379"/>
          <p:cNvSpPr>
            <a:spLocks noGrp="1"/>
          </p:cNvSpPr>
          <p:nvPr>
            <p:ph type="sldNum" sz="quarter" idx="2"/>
          </p:nvPr>
        </p:nvSpPr>
        <p:spPr>
          <a:xfrm>
            <a:off x="8298542" y="4743563"/>
            <a:ext cx="680185" cy="226986"/>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381" name="image1.png" descr="C:\Users\User\Desktop\Givon\07_Starcom\Starcom logo-01.png"/>
          <p:cNvPicPr/>
          <p:nvPr/>
        </p:nvPicPr>
        <p:blipFill>
          <a:blip r:embed="rId2">
            <a:extLst/>
          </a:blip>
          <a:srcRect r="33922"/>
          <a:stretch>
            <a:fillRect/>
          </a:stretch>
        </p:blipFill>
        <p:spPr>
          <a:xfrm>
            <a:off x="306014" y="4606309"/>
            <a:ext cx="1255691" cy="535537"/>
          </a:xfrm>
          <a:prstGeom prst="rect">
            <a:avLst/>
          </a:prstGeom>
          <a:ln w="12700">
            <a:miter lim="400000"/>
          </a:ln>
        </p:spPr>
      </p:pic>
      <p:sp>
        <p:nvSpPr>
          <p:cNvPr id="382" name="Shape 382"/>
          <p:cNvSpPr/>
          <p:nvPr/>
        </p:nvSpPr>
        <p:spPr>
          <a:xfrm>
            <a:off x="54244" y="732682"/>
            <a:ext cx="9076634" cy="4846"/>
          </a:xfrm>
          <a:prstGeom prst="line">
            <a:avLst/>
          </a:prstGeom>
          <a:ln w="28575">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383" name="Shape 383"/>
          <p:cNvSpPr/>
          <p:nvPr/>
        </p:nvSpPr>
        <p:spPr>
          <a:xfrm>
            <a:off x="1619259" y="4857239"/>
            <a:ext cx="706628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384" name="Shape 384"/>
          <p:cNvSpPr/>
          <p:nvPr/>
        </p:nvSpPr>
        <p:spPr>
          <a:xfrm>
            <a:off x="8521721" y="4761015"/>
            <a:ext cx="253737" cy="253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
        <p:nvSpPr>
          <p:cNvPr id="385" name="Shape 385"/>
          <p:cNvSpPr/>
          <p:nvPr/>
        </p:nvSpPr>
        <p:spPr>
          <a:xfrm>
            <a:off x="8642573" y="4739952"/>
            <a:ext cx="117851" cy="243431"/>
          </a:xfrm>
          <a:custGeom>
            <a:avLst/>
            <a:gdLst/>
            <a:ahLst/>
            <a:cxnLst>
              <a:cxn ang="0">
                <a:pos x="wd2" y="hd2"/>
              </a:cxn>
              <a:cxn ang="5400000">
                <a:pos x="wd2" y="hd2"/>
              </a:cxn>
              <a:cxn ang="10800000">
                <a:pos x="wd2" y="hd2"/>
              </a:cxn>
              <a:cxn ang="16200000">
                <a:pos x="wd2" y="hd2"/>
              </a:cxn>
            </a:cxnLst>
            <a:rect l="0" t="0" r="r" b="b"/>
            <a:pathLst>
              <a:path w="21220" h="21600" extrusionOk="0">
                <a:moveTo>
                  <a:pt x="0" y="0"/>
                </a:moveTo>
                <a:lnTo>
                  <a:pt x="0" y="0"/>
                </a:lnTo>
                <a:cubicBezTo>
                  <a:pt x="12105" y="193"/>
                  <a:pt x="21600" y="5185"/>
                  <a:pt x="21208" y="11150"/>
                </a:cubicBezTo>
                <a:cubicBezTo>
                  <a:pt x="20836" y="16829"/>
                  <a:pt x="11604" y="21395"/>
                  <a:pt x="82" y="21600"/>
                </a:cubicBezTo>
              </a:path>
            </a:pathLst>
          </a:custGeom>
          <a:ln w="28575">
            <a:solidFill>
              <a:srgbClr val="BFBFBF"/>
            </a:solidFill>
          </a:ln>
        </p:spPr>
        <p:txBody>
          <a:bodyPr lIns="0" tIns="0" rIns="0" bIns="0" anchor="ctr"/>
          <a:lstStyle/>
          <a:p>
            <a:pPr lvl="0" algn="ctr"/>
            <a:endParaRPr/>
          </a:p>
        </p:txBody>
      </p:sp>
      <p:sp>
        <p:nvSpPr>
          <p:cNvPr id="386" name="Shape 386"/>
          <p:cNvSpPr/>
          <p:nvPr/>
        </p:nvSpPr>
        <p:spPr>
          <a:xfrm rot="10800000">
            <a:off x="8509164" y="4739979"/>
            <a:ext cx="117067" cy="243383"/>
          </a:xfrm>
          <a:custGeom>
            <a:avLst/>
            <a:gdLst/>
            <a:ahLst/>
            <a:cxnLst>
              <a:cxn ang="0">
                <a:pos x="wd2" y="hd2"/>
              </a:cxn>
              <a:cxn ang="5400000">
                <a:pos x="wd2" y="hd2"/>
              </a:cxn>
              <a:cxn ang="10800000">
                <a:pos x="wd2" y="hd2"/>
              </a:cxn>
              <a:cxn ang="16200000">
                <a:pos x="wd2" y="hd2"/>
              </a:cxn>
            </a:cxnLst>
            <a:rect l="0" t="0" r="r" b="b"/>
            <a:pathLst>
              <a:path w="21131" h="21600" extrusionOk="0">
                <a:moveTo>
                  <a:pt x="29" y="0"/>
                </a:moveTo>
                <a:lnTo>
                  <a:pt x="29" y="0"/>
                </a:lnTo>
                <a:cubicBezTo>
                  <a:pt x="12160" y="239"/>
                  <a:pt x="21600" y="5268"/>
                  <a:pt x="21113" y="11233"/>
                </a:cubicBezTo>
                <a:cubicBezTo>
                  <a:pt x="20654" y="16867"/>
                  <a:pt x="11461" y="21381"/>
                  <a:pt x="0" y="21600"/>
                </a:cubicBezTo>
              </a:path>
            </a:pathLst>
          </a:custGeom>
          <a:ln w="28575">
            <a:solidFill>
              <a:srgbClr val="BFBFBF"/>
            </a:solidFill>
          </a:ln>
        </p:spPr>
        <p:txBody>
          <a:bodyPr lIns="0" tIns="0" rIns="0" bIns="0" anchor="ctr"/>
          <a:lstStyle/>
          <a:p>
            <a:pPr lvl="0" algn="ctr"/>
            <a:endParaRPr/>
          </a:p>
        </p:txBody>
      </p:sp>
      <p:grpSp>
        <p:nvGrpSpPr>
          <p:cNvPr id="394" name="Group 394"/>
          <p:cNvGrpSpPr/>
          <p:nvPr/>
        </p:nvGrpSpPr>
        <p:grpSpPr>
          <a:xfrm>
            <a:off x="8318572" y="4431850"/>
            <a:ext cx="657168" cy="565210"/>
            <a:chOff x="0" y="0"/>
            <a:chExt cx="657166" cy="565209"/>
          </a:xfrm>
        </p:grpSpPr>
        <p:sp>
          <p:nvSpPr>
            <p:cNvPr id="387" name="Shape 387"/>
            <p:cNvSpPr/>
            <p:nvPr/>
          </p:nvSpPr>
          <p:spPr>
            <a:xfrm rot="16200000">
              <a:off x="126504" y="188311"/>
              <a:ext cx="205883" cy="256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noFill/>
            <a:ln w="9525" cap="flat">
              <a:solidFill>
                <a:srgbClr val="F47A20"/>
              </a:solidFill>
              <a:prstDash val="solid"/>
              <a:bevel/>
            </a:ln>
            <a:effectLst/>
          </p:spPr>
          <p:txBody>
            <a:bodyPr wrap="square" lIns="0" tIns="0" rIns="0" bIns="0" numCol="1" anchor="ctr">
              <a:noAutofit/>
            </a:bodyPr>
            <a:lstStyle/>
            <a:p>
              <a:pPr lvl="0" algn="ctr"/>
              <a:endParaRPr/>
            </a:p>
          </p:txBody>
        </p:sp>
        <p:sp>
          <p:nvSpPr>
            <p:cNvPr id="388" name="Shape 388"/>
            <p:cNvSpPr/>
            <p:nvPr/>
          </p:nvSpPr>
          <p:spPr>
            <a:xfrm rot="16200000">
              <a:off x="97569" y="119546"/>
              <a:ext cx="254733" cy="345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noFill/>
            <a:ln w="28575"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389" name="Shape 389"/>
            <p:cNvSpPr/>
            <p:nvPr/>
          </p:nvSpPr>
          <p:spPr>
            <a:xfrm rot="19800000">
              <a:off x="308766" y="161807"/>
              <a:ext cx="166420" cy="318583"/>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noFill/>
            <a:ln w="9525" cap="flat">
              <a:solidFill>
                <a:srgbClr val="BFBFBF">
                  <a:alpha val="58999"/>
                </a:srgbClr>
              </a:solidFill>
              <a:prstDash val="solid"/>
              <a:bevel/>
            </a:ln>
            <a:effectLst/>
          </p:spPr>
          <p:txBody>
            <a:bodyPr wrap="square" lIns="0" tIns="0" rIns="0" bIns="0" numCol="1" anchor="ctr">
              <a:noAutofit/>
            </a:bodyPr>
            <a:lstStyle/>
            <a:p>
              <a:pPr lvl="0" algn="ctr"/>
              <a:endParaRPr/>
            </a:p>
          </p:txBody>
        </p:sp>
        <p:sp>
          <p:nvSpPr>
            <p:cNvPr id="390" name="Shape 390"/>
            <p:cNvSpPr/>
            <p:nvPr/>
          </p:nvSpPr>
          <p:spPr>
            <a:xfrm rot="19800000">
              <a:off x="290877" y="102555"/>
              <a:ext cx="225256" cy="399353"/>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881"/>
                    <a:pt x="21600" y="7723"/>
                    <a:pt x="20132" y="15281"/>
                  </a:cubicBezTo>
                  <a:cubicBezTo>
                    <a:pt x="19691" y="17554"/>
                    <a:pt x="18313" y="19726"/>
                    <a:pt x="16123" y="21600"/>
                  </a:cubicBezTo>
                </a:path>
              </a:pathLst>
            </a:custGeom>
            <a:noFill/>
            <a:ln w="28575" cap="flat">
              <a:solidFill>
                <a:srgbClr val="A6A6A6">
                  <a:alpha val="38000"/>
                </a:srgbClr>
              </a:solidFill>
              <a:prstDash val="solid"/>
              <a:bevel/>
            </a:ln>
            <a:effectLst/>
          </p:spPr>
          <p:txBody>
            <a:bodyPr wrap="square" lIns="0" tIns="0" rIns="0" bIns="0" numCol="1" anchor="ctr">
              <a:noAutofit/>
            </a:bodyPr>
            <a:lstStyle/>
            <a:p>
              <a:pPr lvl="0" algn="ctr"/>
              <a:endParaRPr/>
            </a:p>
          </p:txBody>
        </p:sp>
        <p:grpSp>
          <p:nvGrpSpPr>
            <p:cNvPr id="393" name="Group 393"/>
            <p:cNvGrpSpPr/>
            <p:nvPr/>
          </p:nvGrpSpPr>
          <p:grpSpPr>
            <a:xfrm>
              <a:off x="-1" y="-1"/>
              <a:ext cx="657168" cy="565211"/>
              <a:chOff x="0" y="0"/>
              <a:chExt cx="657166" cy="565209"/>
            </a:xfrm>
          </p:grpSpPr>
          <p:sp>
            <p:nvSpPr>
              <p:cNvPr id="391" name="Shape 391"/>
              <p:cNvSpPr/>
              <p:nvPr/>
            </p:nvSpPr>
            <p:spPr>
              <a:xfrm rot="16200000">
                <a:off x="66972" y="45429"/>
                <a:ext cx="307090" cy="44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noFill/>
              <a:ln w="381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392" name="Shape 392"/>
              <p:cNvSpPr/>
              <p:nvPr/>
            </p:nvSpPr>
            <p:spPr>
              <a:xfrm rot="19800000">
                <a:off x="251810" y="44929"/>
                <a:ext cx="307090" cy="475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48"/>
                      <a:pt x="21600" y="13954"/>
                    </a:cubicBezTo>
                    <a:cubicBezTo>
                      <a:pt x="21600" y="16670"/>
                      <a:pt x="20373" y="19328"/>
                      <a:pt x="18069" y="21600"/>
                    </a:cubicBezTo>
                  </a:path>
                </a:pathLst>
              </a:custGeom>
              <a:noFill/>
              <a:ln w="38100" cap="flat">
                <a:solidFill>
                  <a:srgbClr val="BFBFBF">
                    <a:alpha val="14000"/>
                  </a:srgbClr>
                </a:solidFill>
                <a:prstDash val="solid"/>
                <a:bevel/>
              </a:ln>
              <a:effectLst/>
            </p:spPr>
            <p:txBody>
              <a:bodyPr wrap="square" lIns="0" tIns="0" rIns="0" bIns="0" numCol="1" anchor="ctr">
                <a:noAutofit/>
              </a:bodyPr>
              <a:lstStyle/>
              <a:p>
                <a:pPr lvl="0" algn="ctr"/>
                <a:endParaRPr/>
              </a:p>
            </p:txBody>
          </p:sp>
        </p:grpSp>
      </p:grpSp>
      <p:sp>
        <p:nvSpPr>
          <p:cNvPr id="395" name="Shape 395"/>
          <p:cNvSpPr/>
          <p:nvPr/>
        </p:nvSpPr>
        <p:spPr>
          <a:xfrm>
            <a:off x="8834057" y="4859940"/>
            <a:ext cx="196180" cy="144017"/>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396" name="Shape 396"/>
          <p:cNvSpPr/>
          <p:nvPr/>
        </p:nvSpPr>
        <p:spPr>
          <a:xfrm rot="5400000">
            <a:off x="-129096" y="595439"/>
            <a:ext cx="497919" cy="2489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0065A4"/>
          </a:solidFill>
          <a:ln w="12700">
            <a:miter lim="400000"/>
          </a:ln>
        </p:spPr>
        <p:txBody>
          <a:bodyPr lIns="0" tIns="0" rIns="0" bIns="0" anchor="ctr"/>
          <a:lstStyle/>
          <a:p>
            <a:pPr lvl="0" algn="ctr"/>
            <a:endParaRPr/>
          </a:p>
        </p:txBody>
      </p:sp>
      <p:sp>
        <p:nvSpPr>
          <p:cNvPr id="397" name="Shape 397"/>
          <p:cNvSpPr/>
          <p:nvPr/>
        </p:nvSpPr>
        <p:spPr>
          <a:xfrm flipH="1">
            <a:off x="-291" y="676231"/>
            <a:ext cx="58659" cy="112901"/>
          </a:xfrm>
          <a:custGeom>
            <a:avLst/>
            <a:gdLst/>
            <a:ahLst/>
            <a:cxnLst>
              <a:cxn ang="0">
                <a:pos x="wd2" y="hd2"/>
              </a:cxn>
              <a:cxn ang="5400000">
                <a:pos x="wd2" y="hd2"/>
              </a:cxn>
              <a:cxn ang="10800000">
                <a:pos x="wd2" y="hd2"/>
              </a:cxn>
              <a:cxn ang="16200000">
                <a:pos x="wd2" y="hd2"/>
              </a:cxn>
            </a:cxnLst>
            <a:rect l="0" t="0" r="r" b="b"/>
            <a:pathLst>
              <a:path w="21600" h="21600" extrusionOk="0">
                <a:moveTo>
                  <a:pt x="20787" y="0"/>
                </a:moveTo>
                <a:lnTo>
                  <a:pt x="21600" y="85"/>
                </a:lnTo>
                <a:lnTo>
                  <a:pt x="21600" y="21515"/>
                </a:lnTo>
                <a:lnTo>
                  <a:pt x="20787" y="21600"/>
                </a:lnTo>
                <a:cubicBezTo>
                  <a:pt x="9307" y="21600"/>
                  <a:pt x="0" y="16765"/>
                  <a:pt x="0" y="10800"/>
                </a:cubicBezTo>
                <a:cubicBezTo>
                  <a:pt x="0" y="4835"/>
                  <a:pt x="9307" y="0"/>
                  <a:pt x="20787" y="0"/>
                </a:cubicBezTo>
                <a:close/>
              </a:path>
            </a:pathLst>
          </a:custGeom>
          <a:solidFill>
            <a:srgbClr val="BFBFBF"/>
          </a:solidFill>
          <a:ln w="12700">
            <a:miter lim="400000"/>
          </a:ln>
        </p:spPr>
        <p:txBody>
          <a:bodyPr lIns="0" tIns="0" rIns="0" bIns="0" anchor="ctr"/>
          <a:lstStyle/>
          <a:p>
            <a:pPr lvl="0" algn="ctr">
              <a:defRPr>
                <a:solidFill>
                  <a:srgbClr val="FFFFFF"/>
                </a:solidFill>
              </a:defRPr>
            </a:pPr>
            <a:endParaRPr/>
          </a:p>
        </p:txBody>
      </p:sp>
      <p:sp>
        <p:nvSpPr>
          <p:cNvPr id="398" name="Shape 398"/>
          <p:cNvSpPr/>
          <p:nvPr/>
        </p:nvSpPr>
        <p:spPr>
          <a:xfrm>
            <a:off x="2" y="4857239"/>
            <a:ext cx="32130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399" name="Shape 399"/>
          <p:cNvSpPr>
            <a:spLocks noGrp="1"/>
          </p:cNvSpPr>
          <p:nvPr>
            <p:ph type="title"/>
          </p:nvPr>
        </p:nvSpPr>
        <p:spPr>
          <a:xfrm>
            <a:off x="321298" y="0"/>
            <a:ext cx="7128793" cy="1001458"/>
          </a:xfrm>
          <a:prstGeom prst="rect">
            <a:avLst/>
          </a:prstGeom>
        </p:spPr>
        <p:txBody>
          <a:bodyPr/>
          <a:lstStyle/>
          <a:p>
            <a:pPr lvl="0">
              <a:defRPr sz="1800" b="0">
                <a:solidFill>
                  <a:srgbClr val="000000"/>
                </a:solidFill>
              </a:defRPr>
            </a:pPr>
            <a:r>
              <a:rPr sz="2800" b="1">
                <a:solidFill>
                  <a:srgbClr val="0066A4"/>
                </a:solidFill>
              </a:rPr>
              <a:t>Click to edit Master title style</a:t>
            </a:r>
          </a:p>
        </p:txBody>
      </p:sp>
      <p:sp>
        <p:nvSpPr>
          <p:cNvPr id="400" name="Shape 400"/>
          <p:cNvSpPr>
            <a:spLocks noGrp="1"/>
          </p:cNvSpPr>
          <p:nvPr>
            <p:ph type="sldNum" sz="quarter" idx="2"/>
          </p:nvPr>
        </p:nvSpPr>
        <p:spPr>
          <a:xfrm>
            <a:off x="8298542" y="4743563"/>
            <a:ext cx="680185" cy="226986"/>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402" name="Shape 402"/>
          <p:cNvSpPr>
            <a:spLocks noGrp="1"/>
          </p:cNvSpPr>
          <p:nvPr>
            <p:ph type="sldNum" sz="quarter" idx="2"/>
          </p:nvPr>
        </p:nvSpPr>
        <p:spPr>
          <a:xfrm>
            <a:off x="8298542" y="4743563"/>
            <a:ext cx="680185" cy="226986"/>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404" name="image1.png" descr="C:\Users\User\Desktop\Givon\07_Starcom\Starcom logo-01.png"/>
          <p:cNvPicPr/>
          <p:nvPr/>
        </p:nvPicPr>
        <p:blipFill>
          <a:blip r:embed="rId2">
            <a:extLst/>
          </a:blip>
          <a:srcRect r="33922"/>
          <a:stretch>
            <a:fillRect/>
          </a:stretch>
        </p:blipFill>
        <p:spPr>
          <a:xfrm>
            <a:off x="306014" y="4606309"/>
            <a:ext cx="1255691" cy="535537"/>
          </a:xfrm>
          <a:prstGeom prst="rect">
            <a:avLst/>
          </a:prstGeom>
          <a:ln w="12700">
            <a:miter lim="400000"/>
          </a:ln>
        </p:spPr>
      </p:pic>
      <p:sp>
        <p:nvSpPr>
          <p:cNvPr id="405" name="Shape 405"/>
          <p:cNvSpPr/>
          <p:nvPr/>
        </p:nvSpPr>
        <p:spPr>
          <a:xfrm>
            <a:off x="54244" y="732682"/>
            <a:ext cx="9076634" cy="4846"/>
          </a:xfrm>
          <a:prstGeom prst="line">
            <a:avLst/>
          </a:prstGeom>
          <a:ln w="28575">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406" name="Shape 406"/>
          <p:cNvSpPr/>
          <p:nvPr/>
        </p:nvSpPr>
        <p:spPr>
          <a:xfrm>
            <a:off x="1619259" y="4857239"/>
            <a:ext cx="706628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407" name="Shape 407"/>
          <p:cNvSpPr/>
          <p:nvPr/>
        </p:nvSpPr>
        <p:spPr>
          <a:xfrm>
            <a:off x="8521721" y="4761015"/>
            <a:ext cx="253737" cy="253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
        <p:nvSpPr>
          <p:cNvPr id="408" name="Shape 408"/>
          <p:cNvSpPr/>
          <p:nvPr/>
        </p:nvSpPr>
        <p:spPr>
          <a:xfrm>
            <a:off x="8642573" y="4739952"/>
            <a:ext cx="117851" cy="243431"/>
          </a:xfrm>
          <a:custGeom>
            <a:avLst/>
            <a:gdLst/>
            <a:ahLst/>
            <a:cxnLst>
              <a:cxn ang="0">
                <a:pos x="wd2" y="hd2"/>
              </a:cxn>
              <a:cxn ang="5400000">
                <a:pos x="wd2" y="hd2"/>
              </a:cxn>
              <a:cxn ang="10800000">
                <a:pos x="wd2" y="hd2"/>
              </a:cxn>
              <a:cxn ang="16200000">
                <a:pos x="wd2" y="hd2"/>
              </a:cxn>
            </a:cxnLst>
            <a:rect l="0" t="0" r="r" b="b"/>
            <a:pathLst>
              <a:path w="21220" h="21600" extrusionOk="0">
                <a:moveTo>
                  <a:pt x="0" y="0"/>
                </a:moveTo>
                <a:lnTo>
                  <a:pt x="0" y="0"/>
                </a:lnTo>
                <a:cubicBezTo>
                  <a:pt x="12105" y="193"/>
                  <a:pt x="21600" y="5185"/>
                  <a:pt x="21208" y="11150"/>
                </a:cubicBezTo>
                <a:cubicBezTo>
                  <a:pt x="20836" y="16829"/>
                  <a:pt x="11604" y="21395"/>
                  <a:pt x="82" y="21600"/>
                </a:cubicBezTo>
              </a:path>
            </a:pathLst>
          </a:custGeom>
          <a:ln w="28575">
            <a:solidFill>
              <a:srgbClr val="BFBFBF"/>
            </a:solidFill>
          </a:ln>
        </p:spPr>
        <p:txBody>
          <a:bodyPr lIns="0" tIns="0" rIns="0" bIns="0" anchor="ctr"/>
          <a:lstStyle/>
          <a:p>
            <a:pPr lvl="0" algn="ctr"/>
            <a:endParaRPr/>
          </a:p>
        </p:txBody>
      </p:sp>
      <p:sp>
        <p:nvSpPr>
          <p:cNvPr id="409" name="Shape 409"/>
          <p:cNvSpPr/>
          <p:nvPr/>
        </p:nvSpPr>
        <p:spPr>
          <a:xfrm rot="10800000">
            <a:off x="8509164" y="4739979"/>
            <a:ext cx="117067" cy="243383"/>
          </a:xfrm>
          <a:custGeom>
            <a:avLst/>
            <a:gdLst/>
            <a:ahLst/>
            <a:cxnLst>
              <a:cxn ang="0">
                <a:pos x="wd2" y="hd2"/>
              </a:cxn>
              <a:cxn ang="5400000">
                <a:pos x="wd2" y="hd2"/>
              </a:cxn>
              <a:cxn ang="10800000">
                <a:pos x="wd2" y="hd2"/>
              </a:cxn>
              <a:cxn ang="16200000">
                <a:pos x="wd2" y="hd2"/>
              </a:cxn>
            </a:cxnLst>
            <a:rect l="0" t="0" r="r" b="b"/>
            <a:pathLst>
              <a:path w="21131" h="21600" extrusionOk="0">
                <a:moveTo>
                  <a:pt x="29" y="0"/>
                </a:moveTo>
                <a:lnTo>
                  <a:pt x="29" y="0"/>
                </a:lnTo>
                <a:cubicBezTo>
                  <a:pt x="12160" y="239"/>
                  <a:pt x="21600" y="5268"/>
                  <a:pt x="21113" y="11233"/>
                </a:cubicBezTo>
                <a:cubicBezTo>
                  <a:pt x="20654" y="16867"/>
                  <a:pt x="11461" y="21381"/>
                  <a:pt x="0" y="21600"/>
                </a:cubicBezTo>
              </a:path>
            </a:pathLst>
          </a:custGeom>
          <a:ln w="28575">
            <a:solidFill>
              <a:srgbClr val="BFBFBF"/>
            </a:solidFill>
          </a:ln>
        </p:spPr>
        <p:txBody>
          <a:bodyPr lIns="0" tIns="0" rIns="0" bIns="0" anchor="ctr"/>
          <a:lstStyle/>
          <a:p>
            <a:pPr lvl="0" algn="ctr"/>
            <a:endParaRPr/>
          </a:p>
        </p:txBody>
      </p:sp>
      <p:grpSp>
        <p:nvGrpSpPr>
          <p:cNvPr id="417" name="Group 417"/>
          <p:cNvGrpSpPr/>
          <p:nvPr/>
        </p:nvGrpSpPr>
        <p:grpSpPr>
          <a:xfrm>
            <a:off x="8318572" y="4431850"/>
            <a:ext cx="657168" cy="565210"/>
            <a:chOff x="0" y="0"/>
            <a:chExt cx="657166" cy="565209"/>
          </a:xfrm>
        </p:grpSpPr>
        <p:sp>
          <p:nvSpPr>
            <p:cNvPr id="410" name="Shape 410"/>
            <p:cNvSpPr/>
            <p:nvPr/>
          </p:nvSpPr>
          <p:spPr>
            <a:xfrm rot="16200000">
              <a:off x="126504" y="188311"/>
              <a:ext cx="205883" cy="256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noFill/>
            <a:ln w="9525" cap="flat">
              <a:solidFill>
                <a:srgbClr val="F47A20"/>
              </a:solidFill>
              <a:prstDash val="solid"/>
              <a:bevel/>
            </a:ln>
            <a:effectLst/>
          </p:spPr>
          <p:txBody>
            <a:bodyPr wrap="square" lIns="0" tIns="0" rIns="0" bIns="0" numCol="1" anchor="ctr">
              <a:noAutofit/>
            </a:bodyPr>
            <a:lstStyle/>
            <a:p>
              <a:pPr lvl="0" algn="ctr"/>
              <a:endParaRPr/>
            </a:p>
          </p:txBody>
        </p:sp>
        <p:sp>
          <p:nvSpPr>
            <p:cNvPr id="411" name="Shape 411"/>
            <p:cNvSpPr/>
            <p:nvPr/>
          </p:nvSpPr>
          <p:spPr>
            <a:xfrm rot="16200000">
              <a:off x="97569" y="119546"/>
              <a:ext cx="254733" cy="345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noFill/>
            <a:ln w="28575"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412" name="Shape 412"/>
            <p:cNvSpPr/>
            <p:nvPr/>
          </p:nvSpPr>
          <p:spPr>
            <a:xfrm rot="19800000">
              <a:off x="308766" y="161807"/>
              <a:ext cx="166420" cy="318583"/>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noFill/>
            <a:ln w="9525" cap="flat">
              <a:solidFill>
                <a:srgbClr val="BFBFBF">
                  <a:alpha val="58999"/>
                </a:srgbClr>
              </a:solidFill>
              <a:prstDash val="solid"/>
              <a:bevel/>
            </a:ln>
            <a:effectLst/>
          </p:spPr>
          <p:txBody>
            <a:bodyPr wrap="square" lIns="0" tIns="0" rIns="0" bIns="0" numCol="1" anchor="ctr">
              <a:noAutofit/>
            </a:bodyPr>
            <a:lstStyle/>
            <a:p>
              <a:pPr lvl="0" algn="ctr"/>
              <a:endParaRPr/>
            </a:p>
          </p:txBody>
        </p:sp>
        <p:sp>
          <p:nvSpPr>
            <p:cNvPr id="413" name="Shape 413"/>
            <p:cNvSpPr/>
            <p:nvPr/>
          </p:nvSpPr>
          <p:spPr>
            <a:xfrm rot="19800000">
              <a:off x="290877" y="102555"/>
              <a:ext cx="225256" cy="399353"/>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881"/>
                    <a:pt x="21600" y="7723"/>
                    <a:pt x="20132" y="15281"/>
                  </a:cubicBezTo>
                  <a:cubicBezTo>
                    <a:pt x="19691" y="17554"/>
                    <a:pt x="18313" y="19726"/>
                    <a:pt x="16123" y="21600"/>
                  </a:cubicBezTo>
                </a:path>
              </a:pathLst>
            </a:custGeom>
            <a:noFill/>
            <a:ln w="28575" cap="flat">
              <a:solidFill>
                <a:srgbClr val="A6A6A6">
                  <a:alpha val="38000"/>
                </a:srgbClr>
              </a:solidFill>
              <a:prstDash val="solid"/>
              <a:bevel/>
            </a:ln>
            <a:effectLst/>
          </p:spPr>
          <p:txBody>
            <a:bodyPr wrap="square" lIns="0" tIns="0" rIns="0" bIns="0" numCol="1" anchor="ctr">
              <a:noAutofit/>
            </a:bodyPr>
            <a:lstStyle/>
            <a:p>
              <a:pPr lvl="0" algn="ctr"/>
              <a:endParaRPr/>
            </a:p>
          </p:txBody>
        </p:sp>
        <p:grpSp>
          <p:nvGrpSpPr>
            <p:cNvPr id="416" name="Group 416"/>
            <p:cNvGrpSpPr/>
            <p:nvPr/>
          </p:nvGrpSpPr>
          <p:grpSpPr>
            <a:xfrm>
              <a:off x="-1" y="-1"/>
              <a:ext cx="657168" cy="565211"/>
              <a:chOff x="0" y="0"/>
              <a:chExt cx="657166" cy="565209"/>
            </a:xfrm>
          </p:grpSpPr>
          <p:sp>
            <p:nvSpPr>
              <p:cNvPr id="414" name="Shape 414"/>
              <p:cNvSpPr/>
              <p:nvPr/>
            </p:nvSpPr>
            <p:spPr>
              <a:xfrm rot="16200000">
                <a:off x="66972" y="45429"/>
                <a:ext cx="307090" cy="44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noFill/>
              <a:ln w="381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415" name="Shape 415"/>
              <p:cNvSpPr/>
              <p:nvPr/>
            </p:nvSpPr>
            <p:spPr>
              <a:xfrm rot="19800000">
                <a:off x="251810" y="44929"/>
                <a:ext cx="307090" cy="475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48"/>
                      <a:pt x="21600" y="13954"/>
                    </a:cubicBezTo>
                    <a:cubicBezTo>
                      <a:pt x="21600" y="16670"/>
                      <a:pt x="20373" y="19328"/>
                      <a:pt x="18069" y="21600"/>
                    </a:cubicBezTo>
                  </a:path>
                </a:pathLst>
              </a:custGeom>
              <a:noFill/>
              <a:ln w="38100" cap="flat">
                <a:solidFill>
                  <a:srgbClr val="BFBFBF">
                    <a:alpha val="14000"/>
                  </a:srgbClr>
                </a:solidFill>
                <a:prstDash val="solid"/>
                <a:bevel/>
              </a:ln>
              <a:effectLst/>
            </p:spPr>
            <p:txBody>
              <a:bodyPr wrap="square" lIns="0" tIns="0" rIns="0" bIns="0" numCol="1" anchor="ctr">
                <a:noAutofit/>
              </a:bodyPr>
              <a:lstStyle/>
              <a:p>
                <a:pPr lvl="0" algn="ctr"/>
                <a:endParaRPr/>
              </a:p>
            </p:txBody>
          </p:sp>
        </p:grpSp>
      </p:grpSp>
      <p:sp>
        <p:nvSpPr>
          <p:cNvPr id="418" name="Shape 418"/>
          <p:cNvSpPr/>
          <p:nvPr/>
        </p:nvSpPr>
        <p:spPr>
          <a:xfrm>
            <a:off x="8834057" y="4859940"/>
            <a:ext cx="196180" cy="144017"/>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419" name="Shape 419"/>
          <p:cNvSpPr/>
          <p:nvPr/>
        </p:nvSpPr>
        <p:spPr>
          <a:xfrm rot="5400000">
            <a:off x="-129096" y="595439"/>
            <a:ext cx="497919" cy="2489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0065A4"/>
          </a:solidFill>
          <a:ln w="12700">
            <a:miter lim="400000"/>
          </a:ln>
        </p:spPr>
        <p:txBody>
          <a:bodyPr lIns="0" tIns="0" rIns="0" bIns="0" anchor="ctr"/>
          <a:lstStyle/>
          <a:p>
            <a:pPr lvl="0" algn="ctr"/>
            <a:endParaRPr/>
          </a:p>
        </p:txBody>
      </p:sp>
      <p:sp>
        <p:nvSpPr>
          <p:cNvPr id="420" name="Shape 420"/>
          <p:cNvSpPr/>
          <p:nvPr/>
        </p:nvSpPr>
        <p:spPr>
          <a:xfrm flipH="1">
            <a:off x="-291" y="676231"/>
            <a:ext cx="58659" cy="112901"/>
          </a:xfrm>
          <a:custGeom>
            <a:avLst/>
            <a:gdLst/>
            <a:ahLst/>
            <a:cxnLst>
              <a:cxn ang="0">
                <a:pos x="wd2" y="hd2"/>
              </a:cxn>
              <a:cxn ang="5400000">
                <a:pos x="wd2" y="hd2"/>
              </a:cxn>
              <a:cxn ang="10800000">
                <a:pos x="wd2" y="hd2"/>
              </a:cxn>
              <a:cxn ang="16200000">
                <a:pos x="wd2" y="hd2"/>
              </a:cxn>
            </a:cxnLst>
            <a:rect l="0" t="0" r="r" b="b"/>
            <a:pathLst>
              <a:path w="21600" h="21600" extrusionOk="0">
                <a:moveTo>
                  <a:pt x="20787" y="0"/>
                </a:moveTo>
                <a:lnTo>
                  <a:pt x="21600" y="85"/>
                </a:lnTo>
                <a:lnTo>
                  <a:pt x="21600" y="21515"/>
                </a:lnTo>
                <a:lnTo>
                  <a:pt x="20787" y="21600"/>
                </a:lnTo>
                <a:cubicBezTo>
                  <a:pt x="9307" y="21600"/>
                  <a:pt x="0" y="16765"/>
                  <a:pt x="0" y="10800"/>
                </a:cubicBezTo>
                <a:cubicBezTo>
                  <a:pt x="0" y="4835"/>
                  <a:pt x="9307" y="0"/>
                  <a:pt x="20787" y="0"/>
                </a:cubicBezTo>
                <a:close/>
              </a:path>
            </a:pathLst>
          </a:custGeom>
          <a:solidFill>
            <a:srgbClr val="BFBFBF"/>
          </a:solidFill>
          <a:ln w="12700">
            <a:miter lim="400000"/>
          </a:ln>
        </p:spPr>
        <p:txBody>
          <a:bodyPr lIns="0" tIns="0" rIns="0" bIns="0" anchor="ctr"/>
          <a:lstStyle/>
          <a:p>
            <a:pPr lvl="0" algn="ctr">
              <a:defRPr>
                <a:solidFill>
                  <a:srgbClr val="FFFFFF"/>
                </a:solidFill>
              </a:defRPr>
            </a:pPr>
            <a:endParaRPr/>
          </a:p>
        </p:txBody>
      </p:sp>
      <p:sp>
        <p:nvSpPr>
          <p:cNvPr id="421" name="Shape 421"/>
          <p:cNvSpPr/>
          <p:nvPr/>
        </p:nvSpPr>
        <p:spPr>
          <a:xfrm>
            <a:off x="2" y="4857239"/>
            <a:ext cx="32130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422" name="Shape 422"/>
          <p:cNvSpPr>
            <a:spLocks noGrp="1"/>
          </p:cNvSpPr>
          <p:nvPr>
            <p:ph type="title"/>
          </p:nvPr>
        </p:nvSpPr>
        <p:spPr>
          <a:xfrm>
            <a:off x="457203" y="0"/>
            <a:ext cx="3008314" cy="1076325"/>
          </a:xfrm>
          <a:prstGeom prst="rect">
            <a:avLst/>
          </a:prstGeom>
        </p:spPr>
        <p:txBody>
          <a:bodyPr anchor="b"/>
          <a:lstStyle>
            <a:lvl1pPr>
              <a:defRPr sz="2000"/>
            </a:lvl1pPr>
          </a:lstStyle>
          <a:p>
            <a:pPr lvl="0">
              <a:defRPr sz="1800" b="0">
                <a:solidFill>
                  <a:srgbClr val="000000"/>
                </a:solidFill>
              </a:defRPr>
            </a:pPr>
            <a:r>
              <a:rPr sz="2000" b="1">
                <a:solidFill>
                  <a:srgbClr val="0066A4"/>
                </a:solidFill>
              </a:rPr>
              <a:t>Click to edit Master title style</a:t>
            </a:r>
          </a:p>
        </p:txBody>
      </p:sp>
      <p:sp>
        <p:nvSpPr>
          <p:cNvPr id="423" name="Shape 423"/>
          <p:cNvSpPr>
            <a:spLocks noGrp="1"/>
          </p:cNvSpPr>
          <p:nvPr>
            <p:ph type="body" idx="1"/>
          </p:nvPr>
        </p:nvSpPr>
        <p:spPr>
          <a:xfrm>
            <a:off x="3575050" y="204789"/>
            <a:ext cx="5111750" cy="4938711"/>
          </a:xfrm>
          <a:prstGeom prst="rect">
            <a:avLst/>
          </a:prstGeom>
        </p:spPr>
        <p:txBody>
          <a:bodyPr/>
          <a:lstStyle>
            <a:lvl1pPr marL="182562" indent="-182562">
              <a:defRPr sz="3200"/>
            </a:lvl1pPr>
            <a:lvl2pPr>
              <a:defRPr sz="3200"/>
            </a:lvl2pPr>
            <a:lvl3pPr>
              <a:defRPr sz="3200"/>
            </a:lvl3pPr>
            <a:lvl4pPr marL="831214" indent="-294639">
              <a:defRPr sz="3200"/>
            </a:lvl4pPr>
            <a:lvl5pPr marL="995044" indent="-274319">
              <a:defRPr sz="3200"/>
            </a:lvl5pPr>
          </a:lstStyle>
          <a:p>
            <a:pPr lvl="0">
              <a:defRPr sz="1800">
                <a:solidFill>
                  <a:srgbClr val="000000"/>
                </a:solidFill>
              </a:defRPr>
            </a:pPr>
            <a:r>
              <a:rPr sz="3200">
                <a:solidFill>
                  <a:srgbClr val="515153"/>
                </a:solidFill>
              </a:rPr>
              <a:t>Click to edit Master text styles</a:t>
            </a:r>
          </a:p>
          <a:p>
            <a:pPr lvl="1">
              <a:defRPr sz="1800">
                <a:solidFill>
                  <a:srgbClr val="000000"/>
                </a:solidFill>
              </a:defRPr>
            </a:pPr>
            <a:r>
              <a:rPr sz="3200">
                <a:solidFill>
                  <a:srgbClr val="515153"/>
                </a:solidFill>
              </a:rPr>
              <a:t>Second level</a:t>
            </a:r>
          </a:p>
          <a:p>
            <a:pPr lvl="2">
              <a:defRPr sz="1800">
                <a:solidFill>
                  <a:srgbClr val="000000"/>
                </a:solidFill>
              </a:defRPr>
            </a:pPr>
            <a:r>
              <a:rPr sz="3200">
                <a:solidFill>
                  <a:srgbClr val="515153"/>
                </a:solidFill>
              </a:rPr>
              <a:t>Third level</a:t>
            </a:r>
          </a:p>
          <a:p>
            <a:pPr lvl="3">
              <a:defRPr sz="1800">
                <a:solidFill>
                  <a:srgbClr val="000000"/>
                </a:solidFill>
              </a:defRPr>
            </a:pPr>
            <a:r>
              <a:rPr sz="3200">
                <a:solidFill>
                  <a:srgbClr val="515153"/>
                </a:solidFill>
              </a:rPr>
              <a:t>Fourth level</a:t>
            </a:r>
          </a:p>
          <a:p>
            <a:pPr lvl="4">
              <a:defRPr sz="1800">
                <a:solidFill>
                  <a:srgbClr val="000000"/>
                </a:solidFill>
              </a:defRPr>
            </a:pPr>
            <a:r>
              <a:rPr sz="3200">
                <a:solidFill>
                  <a:srgbClr val="515153"/>
                </a:solidFill>
              </a:rPr>
              <a:t>Fifth level</a:t>
            </a:r>
          </a:p>
        </p:txBody>
      </p:sp>
      <p:sp>
        <p:nvSpPr>
          <p:cNvPr id="424" name="Shape 424"/>
          <p:cNvSpPr>
            <a:spLocks noGrp="1"/>
          </p:cNvSpPr>
          <p:nvPr>
            <p:ph type="sldNum" sz="quarter" idx="2"/>
          </p:nvPr>
        </p:nvSpPr>
        <p:spPr>
          <a:xfrm>
            <a:off x="8298542" y="4743563"/>
            <a:ext cx="680185" cy="226986"/>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426" name="image1.png" descr="C:\Users\User\Desktop\Givon\07_Starcom\Starcom logo-01.png"/>
          <p:cNvPicPr/>
          <p:nvPr/>
        </p:nvPicPr>
        <p:blipFill>
          <a:blip r:embed="rId2">
            <a:extLst/>
          </a:blip>
          <a:srcRect r="33922"/>
          <a:stretch>
            <a:fillRect/>
          </a:stretch>
        </p:blipFill>
        <p:spPr>
          <a:xfrm>
            <a:off x="306014" y="4606309"/>
            <a:ext cx="1255691" cy="535537"/>
          </a:xfrm>
          <a:prstGeom prst="rect">
            <a:avLst/>
          </a:prstGeom>
          <a:ln w="12700">
            <a:miter lim="400000"/>
          </a:ln>
        </p:spPr>
      </p:pic>
      <p:sp>
        <p:nvSpPr>
          <p:cNvPr id="427" name="Shape 427"/>
          <p:cNvSpPr/>
          <p:nvPr/>
        </p:nvSpPr>
        <p:spPr>
          <a:xfrm>
            <a:off x="54244" y="732682"/>
            <a:ext cx="9076634" cy="4846"/>
          </a:xfrm>
          <a:prstGeom prst="line">
            <a:avLst/>
          </a:prstGeom>
          <a:ln w="28575">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428" name="Shape 428"/>
          <p:cNvSpPr/>
          <p:nvPr/>
        </p:nvSpPr>
        <p:spPr>
          <a:xfrm>
            <a:off x="1619259" y="4857239"/>
            <a:ext cx="706628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429" name="Shape 429"/>
          <p:cNvSpPr/>
          <p:nvPr/>
        </p:nvSpPr>
        <p:spPr>
          <a:xfrm>
            <a:off x="8521721" y="4761015"/>
            <a:ext cx="253737" cy="253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
        <p:nvSpPr>
          <p:cNvPr id="430" name="Shape 430"/>
          <p:cNvSpPr/>
          <p:nvPr/>
        </p:nvSpPr>
        <p:spPr>
          <a:xfrm>
            <a:off x="8642573" y="4739952"/>
            <a:ext cx="117851" cy="243431"/>
          </a:xfrm>
          <a:custGeom>
            <a:avLst/>
            <a:gdLst/>
            <a:ahLst/>
            <a:cxnLst>
              <a:cxn ang="0">
                <a:pos x="wd2" y="hd2"/>
              </a:cxn>
              <a:cxn ang="5400000">
                <a:pos x="wd2" y="hd2"/>
              </a:cxn>
              <a:cxn ang="10800000">
                <a:pos x="wd2" y="hd2"/>
              </a:cxn>
              <a:cxn ang="16200000">
                <a:pos x="wd2" y="hd2"/>
              </a:cxn>
            </a:cxnLst>
            <a:rect l="0" t="0" r="r" b="b"/>
            <a:pathLst>
              <a:path w="21220" h="21600" extrusionOk="0">
                <a:moveTo>
                  <a:pt x="0" y="0"/>
                </a:moveTo>
                <a:lnTo>
                  <a:pt x="0" y="0"/>
                </a:lnTo>
                <a:cubicBezTo>
                  <a:pt x="12105" y="193"/>
                  <a:pt x="21600" y="5185"/>
                  <a:pt x="21208" y="11150"/>
                </a:cubicBezTo>
                <a:cubicBezTo>
                  <a:pt x="20836" y="16829"/>
                  <a:pt x="11604" y="21395"/>
                  <a:pt x="82" y="21600"/>
                </a:cubicBezTo>
              </a:path>
            </a:pathLst>
          </a:custGeom>
          <a:ln w="28575">
            <a:solidFill>
              <a:srgbClr val="BFBFBF"/>
            </a:solidFill>
          </a:ln>
        </p:spPr>
        <p:txBody>
          <a:bodyPr lIns="0" tIns="0" rIns="0" bIns="0" anchor="ctr"/>
          <a:lstStyle/>
          <a:p>
            <a:pPr lvl="0" algn="ctr"/>
            <a:endParaRPr/>
          </a:p>
        </p:txBody>
      </p:sp>
      <p:sp>
        <p:nvSpPr>
          <p:cNvPr id="431" name="Shape 431"/>
          <p:cNvSpPr/>
          <p:nvPr/>
        </p:nvSpPr>
        <p:spPr>
          <a:xfrm rot="10800000">
            <a:off x="8509164" y="4739979"/>
            <a:ext cx="117067" cy="243383"/>
          </a:xfrm>
          <a:custGeom>
            <a:avLst/>
            <a:gdLst/>
            <a:ahLst/>
            <a:cxnLst>
              <a:cxn ang="0">
                <a:pos x="wd2" y="hd2"/>
              </a:cxn>
              <a:cxn ang="5400000">
                <a:pos x="wd2" y="hd2"/>
              </a:cxn>
              <a:cxn ang="10800000">
                <a:pos x="wd2" y="hd2"/>
              </a:cxn>
              <a:cxn ang="16200000">
                <a:pos x="wd2" y="hd2"/>
              </a:cxn>
            </a:cxnLst>
            <a:rect l="0" t="0" r="r" b="b"/>
            <a:pathLst>
              <a:path w="21131" h="21600" extrusionOk="0">
                <a:moveTo>
                  <a:pt x="29" y="0"/>
                </a:moveTo>
                <a:lnTo>
                  <a:pt x="29" y="0"/>
                </a:lnTo>
                <a:cubicBezTo>
                  <a:pt x="12160" y="239"/>
                  <a:pt x="21600" y="5268"/>
                  <a:pt x="21113" y="11233"/>
                </a:cubicBezTo>
                <a:cubicBezTo>
                  <a:pt x="20654" y="16867"/>
                  <a:pt x="11461" y="21381"/>
                  <a:pt x="0" y="21600"/>
                </a:cubicBezTo>
              </a:path>
            </a:pathLst>
          </a:custGeom>
          <a:ln w="28575">
            <a:solidFill>
              <a:srgbClr val="BFBFBF"/>
            </a:solidFill>
          </a:ln>
        </p:spPr>
        <p:txBody>
          <a:bodyPr lIns="0" tIns="0" rIns="0" bIns="0" anchor="ctr"/>
          <a:lstStyle/>
          <a:p>
            <a:pPr lvl="0" algn="ctr"/>
            <a:endParaRPr/>
          </a:p>
        </p:txBody>
      </p:sp>
      <p:grpSp>
        <p:nvGrpSpPr>
          <p:cNvPr id="439" name="Group 439"/>
          <p:cNvGrpSpPr/>
          <p:nvPr/>
        </p:nvGrpSpPr>
        <p:grpSpPr>
          <a:xfrm>
            <a:off x="8318572" y="4431850"/>
            <a:ext cx="657168" cy="565210"/>
            <a:chOff x="0" y="0"/>
            <a:chExt cx="657166" cy="565209"/>
          </a:xfrm>
        </p:grpSpPr>
        <p:sp>
          <p:nvSpPr>
            <p:cNvPr id="432" name="Shape 432"/>
            <p:cNvSpPr/>
            <p:nvPr/>
          </p:nvSpPr>
          <p:spPr>
            <a:xfrm rot="16200000">
              <a:off x="126504" y="188311"/>
              <a:ext cx="205883" cy="256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noFill/>
            <a:ln w="9525" cap="flat">
              <a:solidFill>
                <a:srgbClr val="F47A20"/>
              </a:solidFill>
              <a:prstDash val="solid"/>
              <a:bevel/>
            </a:ln>
            <a:effectLst/>
          </p:spPr>
          <p:txBody>
            <a:bodyPr wrap="square" lIns="0" tIns="0" rIns="0" bIns="0" numCol="1" anchor="ctr">
              <a:noAutofit/>
            </a:bodyPr>
            <a:lstStyle/>
            <a:p>
              <a:pPr lvl="0" algn="ctr"/>
              <a:endParaRPr/>
            </a:p>
          </p:txBody>
        </p:sp>
        <p:sp>
          <p:nvSpPr>
            <p:cNvPr id="433" name="Shape 433"/>
            <p:cNvSpPr/>
            <p:nvPr/>
          </p:nvSpPr>
          <p:spPr>
            <a:xfrm rot="16200000">
              <a:off x="97569" y="119546"/>
              <a:ext cx="254733" cy="345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noFill/>
            <a:ln w="28575"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434" name="Shape 434"/>
            <p:cNvSpPr/>
            <p:nvPr/>
          </p:nvSpPr>
          <p:spPr>
            <a:xfrm rot="19800000">
              <a:off x="308766" y="161807"/>
              <a:ext cx="166420" cy="318583"/>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noFill/>
            <a:ln w="9525" cap="flat">
              <a:solidFill>
                <a:srgbClr val="BFBFBF">
                  <a:alpha val="58999"/>
                </a:srgbClr>
              </a:solidFill>
              <a:prstDash val="solid"/>
              <a:bevel/>
            </a:ln>
            <a:effectLst/>
          </p:spPr>
          <p:txBody>
            <a:bodyPr wrap="square" lIns="0" tIns="0" rIns="0" bIns="0" numCol="1" anchor="ctr">
              <a:noAutofit/>
            </a:bodyPr>
            <a:lstStyle/>
            <a:p>
              <a:pPr lvl="0" algn="ctr"/>
              <a:endParaRPr/>
            </a:p>
          </p:txBody>
        </p:sp>
        <p:sp>
          <p:nvSpPr>
            <p:cNvPr id="435" name="Shape 435"/>
            <p:cNvSpPr/>
            <p:nvPr/>
          </p:nvSpPr>
          <p:spPr>
            <a:xfrm rot="19800000">
              <a:off x="290877" y="102555"/>
              <a:ext cx="225256" cy="399353"/>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881"/>
                    <a:pt x="21600" y="7723"/>
                    <a:pt x="20132" y="15281"/>
                  </a:cubicBezTo>
                  <a:cubicBezTo>
                    <a:pt x="19691" y="17554"/>
                    <a:pt x="18313" y="19726"/>
                    <a:pt x="16123" y="21600"/>
                  </a:cubicBezTo>
                </a:path>
              </a:pathLst>
            </a:custGeom>
            <a:noFill/>
            <a:ln w="28575" cap="flat">
              <a:solidFill>
                <a:srgbClr val="A6A6A6">
                  <a:alpha val="38000"/>
                </a:srgbClr>
              </a:solidFill>
              <a:prstDash val="solid"/>
              <a:bevel/>
            </a:ln>
            <a:effectLst/>
          </p:spPr>
          <p:txBody>
            <a:bodyPr wrap="square" lIns="0" tIns="0" rIns="0" bIns="0" numCol="1" anchor="ctr">
              <a:noAutofit/>
            </a:bodyPr>
            <a:lstStyle/>
            <a:p>
              <a:pPr lvl="0" algn="ctr"/>
              <a:endParaRPr/>
            </a:p>
          </p:txBody>
        </p:sp>
        <p:grpSp>
          <p:nvGrpSpPr>
            <p:cNvPr id="438" name="Group 438"/>
            <p:cNvGrpSpPr/>
            <p:nvPr/>
          </p:nvGrpSpPr>
          <p:grpSpPr>
            <a:xfrm>
              <a:off x="-1" y="-1"/>
              <a:ext cx="657168" cy="565211"/>
              <a:chOff x="0" y="0"/>
              <a:chExt cx="657166" cy="565209"/>
            </a:xfrm>
          </p:grpSpPr>
          <p:sp>
            <p:nvSpPr>
              <p:cNvPr id="436" name="Shape 436"/>
              <p:cNvSpPr/>
              <p:nvPr/>
            </p:nvSpPr>
            <p:spPr>
              <a:xfrm rot="16200000">
                <a:off x="66972" y="45429"/>
                <a:ext cx="307090" cy="44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noFill/>
              <a:ln w="381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437" name="Shape 437"/>
              <p:cNvSpPr/>
              <p:nvPr/>
            </p:nvSpPr>
            <p:spPr>
              <a:xfrm rot="19800000">
                <a:off x="251810" y="44929"/>
                <a:ext cx="307090" cy="475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48"/>
                      <a:pt x="21600" y="13954"/>
                    </a:cubicBezTo>
                    <a:cubicBezTo>
                      <a:pt x="21600" y="16670"/>
                      <a:pt x="20373" y="19328"/>
                      <a:pt x="18069" y="21600"/>
                    </a:cubicBezTo>
                  </a:path>
                </a:pathLst>
              </a:custGeom>
              <a:noFill/>
              <a:ln w="38100" cap="flat">
                <a:solidFill>
                  <a:srgbClr val="BFBFBF">
                    <a:alpha val="14000"/>
                  </a:srgbClr>
                </a:solidFill>
                <a:prstDash val="solid"/>
                <a:bevel/>
              </a:ln>
              <a:effectLst/>
            </p:spPr>
            <p:txBody>
              <a:bodyPr wrap="square" lIns="0" tIns="0" rIns="0" bIns="0" numCol="1" anchor="ctr">
                <a:noAutofit/>
              </a:bodyPr>
              <a:lstStyle/>
              <a:p>
                <a:pPr lvl="0" algn="ctr"/>
                <a:endParaRPr/>
              </a:p>
            </p:txBody>
          </p:sp>
        </p:grpSp>
      </p:grpSp>
      <p:sp>
        <p:nvSpPr>
          <p:cNvPr id="440" name="Shape 440"/>
          <p:cNvSpPr/>
          <p:nvPr/>
        </p:nvSpPr>
        <p:spPr>
          <a:xfrm>
            <a:off x="8834057" y="4859940"/>
            <a:ext cx="196180" cy="144017"/>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441" name="Shape 441"/>
          <p:cNvSpPr/>
          <p:nvPr/>
        </p:nvSpPr>
        <p:spPr>
          <a:xfrm rot="5400000">
            <a:off x="-129096" y="595439"/>
            <a:ext cx="497919" cy="2489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0065A4"/>
          </a:solidFill>
          <a:ln w="12700">
            <a:miter lim="400000"/>
          </a:ln>
        </p:spPr>
        <p:txBody>
          <a:bodyPr lIns="0" tIns="0" rIns="0" bIns="0" anchor="ctr"/>
          <a:lstStyle/>
          <a:p>
            <a:pPr lvl="0" algn="ctr"/>
            <a:endParaRPr/>
          </a:p>
        </p:txBody>
      </p:sp>
      <p:sp>
        <p:nvSpPr>
          <p:cNvPr id="442" name="Shape 442"/>
          <p:cNvSpPr/>
          <p:nvPr/>
        </p:nvSpPr>
        <p:spPr>
          <a:xfrm flipH="1">
            <a:off x="-291" y="676231"/>
            <a:ext cx="58659" cy="112901"/>
          </a:xfrm>
          <a:custGeom>
            <a:avLst/>
            <a:gdLst/>
            <a:ahLst/>
            <a:cxnLst>
              <a:cxn ang="0">
                <a:pos x="wd2" y="hd2"/>
              </a:cxn>
              <a:cxn ang="5400000">
                <a:pos x="wd2" y="hd2"/>
              </a:cxn>
              <a:cxn ang="10800000">
                <a:pos x="wd2" y="hd2"/>
              </a:cxn>
              <a:cxn ang="16200000">
                <a:pos x="wd2" y="hd2"/>
              </a:cxn>
            </a:cxnLst>
            <a:rect l="0" t="0" r="r" b="b"/>
            <a:pathLst>
              <a:path w="21600" h="21600" extrusionOk="0">
                <a:moveTo>
                  <a:pt x="20787" y="0"/>
                </a:moveTo>
                <a:lnTo>
                  <a:pt x="21600" y="85"/>
                </a:lnTo>
                <a:lnTo>
                  <a:pt x="21600" y="21515"/>
                </a:lnTo>
                <a:lnTo>
                  <a:pt x="20787" y="21600"/>
                </a:lnTo>
                <a:cubicBezTo>
                  <a:pt x="9307" y="21600"/>
                  <a:pt x="0" y="16765"/>
                  <a:pt x="0" y="10800"/>
                </a:cubicBezTo>
                <a:cubicBezTo>
                  <a:pt x="0" y="4835"/>
                  <a:pt x="9307" y="0"/>
                  <a:pt x="20787" y="0"/>
                </a:cubicBezTo>
                <a:close/>
              </a:path>
            </a:pathLst>
          </a:custGeom>
          <a:solidFill>
            <a:srgbClr val="BFBFBF"/>
          </a:solidFill>
          <a:ln w="12700">
            <a:miter lim="400000"/>
          </a:ln>
        </p:spPr>
        <p:txBody>
          <a:bodyPr lIns="0" tIns="0" rIns="0" bIns="0" anchor="ctr"/>
          <a:lstStyle/>
          <a:p>
            <a:pPr lvl="0" algn="ctr">
              <a:defRPr>
                <a:solidFill>
                  <a:srgbClr val="FFFFFF"/>
                </a:solidFill>
              </a:defRPr>
            </a:pPr>
            <a:endParaRPr/>
          </a:p>
        </p:txBody>
      </p:sp>
      <p:sp>
        <p:nvSpPr>
          <p:cNvPr id="443" name="Shape 443"/>
          <p:cNvSpPr/>
          <p:nvPr/>
        </p:nvSpPr>
        <p:spPr>
          <a:xfrm>
            <a:off x="2" y="4857239"/>
            <a:ext cx="32130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444" name="Shape 444"/>
          <p:cNvSpPr>
            <a:spLocks noGrp="1"/>
          </p:cNvSpPr>
          <p:nvPr>
            <p:ph type="title"/>
          </p:nvPr>
        </p:nvSpPr>
        <p:spPr>
          <a:xfrm>
            <a:off x="1792288" y="3600451"/>
            <a:ext cx="5486401" cy="425055"/>
          </a:xfrm>
          <a:prstGeom prst="rect">
            <a:avLst/>
          </a:prstGeom>
        </p:spPr>
        <p:txBody>
          <a:bodyPr anchor="b"/>
          <a:lstStyle>
            <a:lvl1pPr>
              <a:defRPr sz="2000"/>
            </a:lvl1pPr>
          </a:lstStyle>
          <a:p>
            <a:pPr lvl="0">
              <a:defRPr sz="1800" b="0">
                <a:solidFill>
                  <a:srgbClr val="000000"/>
                </a:solidFill>
              </a:defRPr>
            </a:pPr>
            <a:r>
              <a:rPr sz="2000" b="1">
                <a:solidFill>
                  <a:srgbClr val="0066A4"/>
                </a:solidFill>
              </a:rPr>
              <a:t>Click to edit Master title style</a:t>
            </a:r>
          </a:p>
        </p:txBody>
      </p:sp>
      <p:sp>
        <p:nvSpPr>
          <p:cNvPr id="445" name="Shape 445"/>
          <p:cNvSpPr>
            <a:spLocks noGrp="1"/>
          </p:cNvSpPr>
          <p:nvPr>
            <p:ph type="body" idx="1"/>
          </p:nvPr>
        </p:nvSpPr>
        <p:spPr>
          <a:xfrm>
            <a:off x="1792288" y="4025503"/>
            <a:ext cx="5486401" cy="603648"/>
          </a:xfrm>
          <a:prstGeom prst="rect">
            <a:avLst/>
          </a:prstGeom>
        </p:spPr>
        <p:txBody>
          <a:bodyPr/>
          <a:lstStyle>
            <a:lvl1pPr marL="0" indent="0">
              <a:buClrTx/>
              <a:buSzTx/>
              <a:buFontTx/>
              <a:buNone/>
              <a:defRPr sz="1400"/>
            </a:lvl1pPr>
          </a:lstStyle>
          <a:p>
            <a:pPr lvl="0">
              <a:defRPr sz="1800">
                <a:solidFill>
                  <a:srgbClr val="000000"/>
                </a:solidFill>
              </a:defRPr>
            </a:pPr>
            <a:r>
              <a:rPr sz="1400">
                <a:solidFill>
                  <a:srgbClr val="515153"/>
                </a:solidFill>
              </a:rPr>
              <a:t>Click to edit Master text styles</a:t>
            </a:r>
          </a:p>
        </p:txBody>
      </p:sp>
      <p:sp>
        <p:nvSpPr>
          <p:cNvPr id="446" name="Shape 446"/>
          <p:cNvSpPr>
            <a:spLocks noGrp="1"/>
          </p:cNvSpPr>
          <p:nvPr>
            <p:ph type="sldNum" sz="quarter" idx="2"/>
          </p:nvPr>
        </p:nvSpPr>
        <p:spPr>
          <a:xfrm>
            <a:off x="8298542" y="4743563"/>
            <a:ext cx="680185" cy="226986"/>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pic>
        <p:nvPicPr>
          <p:cNvPr id="448" name="image1.png" descr="C:\Users\User\Desktop\Givon\07_Starcom\Starcom logo-01.png"/>
          <p:cNvPicPr/>
          <p:nvPr/>
        </p:nvPicPr>
        <p:blipFill>
          <a:blip r:embed="rId2">
            <a:extLst/>
          </a:blip>
          <a:srcRect r="33922"/>
          <a:stretch>
            <a:fillRect/>
          </a:stretch>
        </p:blipFill>
        <p:spPr>
          <a:xfrm>
            <a:off x="306014" y="4606309"/>
            <a:ext cx="1255691" cy="535537"/>
          </a:xfrm>
          <a:prstGeom prst="rect">
            <a:avLst/>
          </a:prstGeom>
          <a:ln w="12700">
            <a:miter lim="400000"/>
          </a:ln>
        </p:spPr>
      </p:pic>
      <p:sp>
        <p:nvSpPr>
          <p:cNvPr id="449" name="Shape 449"/>
          <p:cNvSpPr/>
          <p:nvPr/>
        </p:nvSpPr>
        <p:spPr>
          <a:xfrm>
            <a:off x="54244" y="732682"/>
            <a:ext cx="9076634" cy="4846"/>
          </a:xfrm>
          <a:prstGeom prst="line">
            <a:avLst/>
          </a:prstGeom>
          <a:ln w="28575">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450" name="Shape 450"/>
          <p:cNvSpPr/>
          <p:nvPr/>
        </p:nvSpPr>
        <p:spPr>
          <a:xfrm>
            <a:off x="1619259" y="4857239"/>
            <a:ext cx="706628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451" name="Shape 451"/>
          <p:cNvSpPr/>
          <p:nvPr/>
        </p:nvSpPr>
        <p:spPr>
          <a:xfrm>
            <a:off x="8521721" y="4761015"/>
            <a:ext cx="253737" cy="253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
        <p:nvSpPr>
          <p:cNvPr id="452" name="Shape 452"/>
          <p:cNvSpPr/>
          <p:nvPr/>
        </p:nvSpPr>
        <p:spPr>
          <a:xfrm>
            <a:off x="8642573" y="4739952"/>
            <a:ext cx="117851" cy="243431"/>
          </a:xfrm>
          <a:custGeom>
            <a:avLst/>
            <a:gdLst/>
            <a:ahLst/>
            <a:cxnLst>
              <a:cxn ang="0">
                <a:pos x="wd2" y="hd2"/>
              </a:cxn>
              <a:cxn ang="5400000">
                <a:pos x="wd2" y="hd2"/>
              </a:cxn>
              <a:cxn ang="10800000">
                <a:pos x="wd2" y="hd2"/>
              </a:cxn>
              <a:cxn ang="16200000">
                <a:pos x="wd2" y="hd2"/>
              </a:cxn>
            </a:cxnLst>
            <a:rect l="0" t="0" r="r" b="b"/>
            <a:pathLst>
              <a:path w="21220" h="21600" extrusionOk="0">
                <a:moveTo>
                  <a:pt x="0" y="0"/>
                </a:moveTo>
                <a:lnTo>
                  <a:pt x="0" y="0"/>
                </a:lnTo>
                <a:cubicBezTo>
                  <a:pt x="12105" y="193"/>
                  <a:pt x="21600" y="5185"/>
                  <a:pt x="21208" y="11150"/>
                </a:cubicBezTo>
                <a:cubicBezTo>
                  <a:pt x="20836" y="16829"/>
                  <a:pt x="11604" y="21395"/>
                  <a:pt x="82" y="21600"/>
                </a:cubicBezTo>
              </a:path>
            </a:pathLst>
          </a:custGeom>
          <a:ln w="28575">
            <a:solidFill>
              <a:srgbClr val="BFBFBF"/>
            </a:solidFill>
          </a:ln>
        </p:spPr>
        <p:txBody>
          <a:bodyPr lIns="0" tIns="0" rIns="0" bIns="0" anchor="ctr"/>
          <a:lstStyle/>
          <a:p>
            <a:pPr lvl="0" algn="ctr"/>
            <a:endParaRPr/>
          </a:p>
        </p:txBody>
      </p:sp>
      <p:sp>
        <p:nvSpPr>
          <p:cNvPr id="453" name="Shape 453"/>
          <p:cNvSpPr/>
          <p:nvPr/>
        </p:nvSpPr>
        <p:spPr>
          <a:xfrm rot="10800000">
            <a:off x="8509164" y="4739979"/>
            <a:ext cx="117067" cy="243383"/>
          </a:xfrm>
          <a:custGeom>
            <a:avLst/>
            <a:gdLst/>
            <a:ahLst/>
            <a:cxnLst>
              <a:cxn ang="0">
                <a:pos x="wd2" y="hd2"/>
              </a:cxn>
              <a:cxn ang="5400000">
                <a:pos x="wd2" y="hd2"/>
              </a:cxn>
              <a:cxn ang="10800000">
                <a:pos x="wd2" y="hd2"/>
              </a:cxn>
              <a:cxn ang="16200000">
                <a:pos x="wd2" y="hd2"/>
              </a:cxn>
            </a:cxnLst>
            <a:rect l="0" t="0" r="r" b="b"/>
            <a:pathLst>
              <a:path w="21131" h="21600" extrusionOk="0">
                <a:moveTo>
                  <a:pt x="29" y="0"/>
                </a:moveTo>
                <a:lnTo>
                  <a:pt x="29" y="0"/>
                </a:lnTo>
                <a:cubicBezTo>
                  <a:pt x="12160" y="239"/>
                  <a:pt x="21600" y="5268"/>
                  <a:pt x="21113" y="11233"/>
                </a:cubicBezTo>
                <a:cubicBezTo>
                  <a:pt x="20654" y="16867"/>
                  <a:pt x="11461" y="21381"/>
                  <a:pt x="0" y="21600"/>
                </a:cubicBezTo>
              </a:path>
            </a:pathLst>
          </a:custGeom>
          <a:ln w="28575">
            <a:solidFill>
              <a:srgbClr val="BFBFBF"/>
            </a:solidFill>
          </a:ln>
        </p:spPr>
        <p:txBody>
          <a:bodyPr lIns="0" tIns="0" rIns="0" bIns="0" anchor="ctr"/>
          <a:lstStyle/>
          <a:p>
            <a:pPr lvl="0" algn="ctr"/>
            <a:endParaRPr/>
          </a:p>
        </p:txBody>
      </p:sp>
      <p:grpSp>
        <p:nvGrpSpPr>
          <p:cNvPr id="461" name="Group 461"/>
          <p:cNvGrpSpPr/>
          <p:nvPr/>
        </p:nvGrpSpPr>
        <p:grpSpPr>
          <a:xfrm>
            <a:off x="8318572" y="4431850"/>
            <a:ext cx="657168" cy="565210"/>
            <a:chOff x="0" y="0"/>
            <a:chExt cx="657166" cy="565209"/>
          </a:xfrm>
        </p:grpSpPr>
        <p:sp>
          <p:nvSpPr>
            <p:cNvPr id="454" name="Shape 454"/>
            <p:cNvSpPr/>
            <p:nvPr/>
          </p:nvSpPr>
          <p:spPr>
            <a:xfrm rot="16200000">
              <a:off x="126504" y="188311"/>
              <a:ext cx="205883" cy="256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noFill/>
            <a:ln w="9525" cap="flat">
              <a:solidFill>
                <a:srgbClr val="F47A20"/>
              </a:solidFill>
              <a:prstDash val="solid"/>
              <a:bevel/>
            </a:ln>
            <a:effectLst/>
          </p:spPr>
          <p:txBody>
            <a:bodyPr wrap="square" lIns="0" tIns="0" rIns="0" bIns="0" numCol="1" anchor="ctr">
              <a:noAutofit/>
            </a:bodyPr>
            <a:lstStyle/>
            <a:p>
              <a:pPr lvl="0" algn="ctr"/>
              <a:endParaRPr/>
            </a:p>
          </p:txBody>
        </p:sp>
        <p:sp>
          <p:nvSpPr>
            <p:cNvPr id="455" name="Shape 455"/>
            <p:cNvSpPr/>
            <p:nvPr/>
          </p:nvSpPr>
          <p:spPr>
            <a:xfrm rot="16200000">
              <a:off x="97569" y="119546"/>
              <a:ext cx="254733" cy="345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noFill/>
            <a:ln w="28575"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456" name="Shape 456"/>
            <p:cNvSpPr/>
            <p:nvPr/>
          </p:nvSpPr>
          <p:spPr>
            <a:xfrm rot="19800000">
              <a:off x="308766" y="161807"/>
              <a:ext cx="166420" cy="318583"/>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noFill/>
            <a:ln w="9525" cap="flat">
              <a:solidFill>
                <a:srgbClr val="BFBFBF">
                  <a:alpha val="58999"/>
                </a:srgbClr>
              </a:solidFill>
              <a:prstDash val="solid"/>
              <a:bevel/>
            </a:ln>
            <a:effectLst/>
          </p:spPr>
          <p:txBody>
            <a:bodyPr wrap="square" lIns="0" tIns="0" rIns="0" bIns="0" numCol="1" anchor="ctr">
              <a:noAutofit/>
            </a:bodyPr>
            <a:lstStyle/>
            <a:p>
              <a:pPr lvl="0" algn="ctr"/>
              <a:endParaRPr/>
            </a:p>
          </p:txBody>
        </p:sp>
        <p:sp>
          <p:nvSpPr>
            <p:cNvPr id="457" name="Shape 457"/>
            <p:cNvSpPr/>
            <p:nvPr/>
          </p:nvSpPr>
          <p:spPr>
            <a:xfrm rot="19800000">
              <a:off x="290877" y="102555"/>
              <a:ext cx="225256" cy="399353"/>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881"/>
                    <a:pt x="21600" y="7723"/>
                    <a:pt x="20132" y="15281"/>
                  </a:cubicBezTo>
                  <a:cubicBezTo>
                    <a:pt x="19691" y="17554"/>
                    <a:pt x="18313" y="19726"/>
                    <a:pt x="16123" y="21600"/>
                  </a:cubicBezTo>
                </a:path>
              </a:pathLst>
            </a:custGeom>
            <a:noFill/>
            <a:ln w="28575" cap="flat">
              <a:solidFill>
                <a:srgbClr val="A6A6A6">
                  <a:alpha val="38000"/>
                </a:srgbClr>
              </a:solidFill>
              <a:prstDash val="solid"/>
              <a:bevel/>
            </a:ln>
            <a:effectLst/>
          </p:spPr>
          <p:txBody>
            <a:bodyPr wrap="square" lIns="0" tIns="0" rIns="0" bIns="0" numCol="1" anchor="ctr">
              <a:noAutofit/>
            </a:bodyPr>
            <a:lstStyle/>
            <a:p>
              <a:pPr lvl="0" algn="ctr"/>
              <a:endParaRPr/>
            </a:p>
          </p:txBody>
        </p:sp>
        <p:grpSp>
          <p:nvGrpSpPr>
            <p:cNvPr id="460" name="Group 460"/>
            <p:cNvGrpSpPr/>
            <p:nvPr/>
          </p:nvGrpSpPr>
          <p:grpSpPr>
            <a:xfrm>
              <a:off x="-1" y="-1"/>
              <a:ext cx="657168" cy="565211"/>
              <a:chOff x="0" y="0"/>
              <a:chExt cx="657166" cy="565209"/>
            </a:xfrm>
          </p:grpSpPr>
          <p:sp>
            <p:nvSpPr>
              <p:cNvPr id="458" name="Shape 458"/>
              <p:cNvSpPr/>
              <p:nvPr/>
            </p:nvSpPr>
            <p:spPr>
              <a:xfrm rot="16200000">
                <a:off x="66972" y="45429"/>
                <a:ext cx="307090" cy="44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noFill/>
              <a:ln w="381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459" name="Shape 459"/>
              <p:cNvSpPr/>
              <p:nvPr/>
            </p:nvSpPr>
            <p:spPr>
              <a:xfrm rot="19800000">
                <a:off x="251810" y="44929"/>
                <a:ext cx="307090" cy="475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48"/>
                      <a:pt x="21600" y="13954"/>
                    </a:cubicBezTo>
                    <a:cubicBezTo>
                      <a:pt x="21600" y="16670"/>
                      <a:pt x="20373" y="19328"/>
                      <a:pt x="18069" y="21600"/>
                    </a:cubicBezTo>
                  </a:path>
                </a:pathLst>
              </a:custGeom>
              <a:noFill/>
              <a:ln w="38100" cap="flat">
                <a:solidFill>
                  <a:srgbClr val="BFBFBF">
                    <a:alpha val="14000"/>
                  </a:srgbClr>
                </a:solidFill>
                <a:prstDash val="solid"/>
                <a:bevel/>
              </a:ln>
              <a:effectLst/>
            </p:spPr>
            <p:txBody>
              <a:bodyPr wrap="square" lIns="0" tIns="0" rIns="0" bIns="0" numCol="1" anchor="ctr">
                <a:noAutofit/>
              </a:bodyPr>
              <a:lstStyle/>
              <a:p>
                <a:pPr lvl="0" algn="ctr"/>
                <a:endParaRPr/>
              </a:p>
            </p:txBody>
          </p:sp>
        </p:grpSp>
      </p:grpSp>
      <p:sp>
        <p:nvSpPr>
          <p:cNvPr id="462" name="Shape 462"/>
          <p:cNvSpPr/>
          <p:nvPr/>
        </p:nvSpPr>
        <p:spPr>
          <a:xfrm>
            <a:off x="8834057" y="4859940"/>
            <a:ext cx="196180" cy="144017"/>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463" name="Shape 463"/>
          <p:cNvSpPr/>
          <p:nvPr/>
        </p:nvSpPr>
        <p:spPr>
          <a:xfrm rot="5400000">
            <a:off x="-129096" y="595439"/>
            <a:ext cx="497919" cy="2489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0065A4"/>
          </a:solidFill>
          <a:ln w="12700">
            <a:miter lim="400000"/>
          </a:ln>
        </p:spPr>
        <p:txBody>
          <a:bodyPr lIns="0" tIns="0" rIns="0" bIns="0" anchor="ctr"/>
          <a:lstStyle/>
          <a:p>
            <a:pPr lvl="0" algn="ctr"/>
            <a:endParaRPr/>
          </a:p>
        </p:txBody>
      </p:sp>
      <p:sp>
        <p:nvSpPr>
          <p:cNvPr id="464" name="Shape 464"/>
          <p:cNvSpPr/>
          <p:nvPr/>
        </p:nvSpPr>
        <p:spPr>
          <a:xfrm flipH="1">
            <a:off x="-291" y="676231"/>
            <a:ext cx="58659" cy="112901"/>
          </a:xfrm>
          <a:custGeom>
            <a:avLst/>
            <a:gdLst/>
            <a:ahLst/>
            <a:cxnLst>
              <a:cxn ang="0">
                <a:pos x="wd2" y="hd2"/>
              </a:cxn>
              <a:cxn ang="5400000">
                <a:pos x="wd2" y="hd2"/>
              </a:cxn>
              <a:cxn ang="10800000">
                <a:pos x="wd2" y="hd2"/>
              </a:cxn>
              <a:cxn ang="16200000">
                <a:pos x="wd2" y="hd2"/>
              </a:cxn>
            </a:cxnLst>
            <a:rect l="0" t="0" r="r" b="b"/>
            <a:pathLst>
              <a:path w="21600" h="21600" extrusionOk="0">
                <a:moveTo>
                  <a:pt x="20787" y="0"/>
                </a:moveTo>
                <a:lnTo>
                  <a:pt x="21600" y="85"/>
                </a:lnTo>
                <a:lnTo>
                  <a:pt x="21600" y="21515"/>
                </a:lnTo>
                <a:lnTo>
                  <a:pt x="20787" y="21600"/>
                </a:lnTo>
                <a:cubicBezTo>
                  <a:pt x="9307" y="21600"/>
                  <a:pt x="0" y="16765"/>
                  <a:pt x="0" y="10800"/>
                </a:cubicBezTo>
                <a:cubicBezTo>
                  <a:pt x="0" y="4835"/>
                  <a:pt x="9307" y="0"/>
                  <a:pt x="20787" y="0"/>
                </a:cubicBezTo>
                <a:close/>
              </a:path>
            </a:pathLst>
          </a:custGeom>
          <a:solidFill>
            <a:srgbClr val="BFBFBF"/>
          </a:solidFill>
          <a:ln w="12700">
            <a:miter lim="400000"/>
          </a:ln>
        </p:spPr>
        <p:txBody>
          <a:bodyPr lIns="0" tIns="0" rIns="0" bIns="0" anchor="ctr"/>
          <a:lstStyle/>
          <a:p>
            <a:pPr lvl="0" algn="ctr">
              <a:defRPr>
                <a:solidFill>
                  <a:srgbClr val="FFFFFF"/>
                </a:solidFill>
              </a:defRPr>
            </a:pPr>
            <a:endParaRPr/>
          </a:p>
        </p:txBody>
      </p:sp>
      <p:sp>
        <p:nvSpPr>
          <p:cNvPr id="465" name="Shape 465"/>
          <p:cNvSpPr/>
          <p:nvPr/>
        </p:nvSpPr>
        <p:spPr>
          <a:xfrm>
            <a:off x="2" y="4857239"/>
            <a:ext cx="32130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466" name="Shape 466"/>
          <p:cNvSpPr>
            <a:spLocks noGrp="1"/>
          </p:cNvSpPr>
          <p:nvPr>
            <p:ph type="title"/>
          </p:nvPr>
        </p:nvSpPr>
        <p:spPr>
          <a:xfrm>
            <a:off x="321298" y="46839"/>
            <a:ext cx="7128793" cy="907780"/>
          </a:xfrm>
          <a:prstGeom prst="rect">
            <a:avLst/>
          </a:prstGeom>
        </p:spPr>
        <p:txBody>
          <a:bodyPr/>
          <a:lstStyle/>
          <a:p>
            <a:pPr lvl="0">
              <a:defRPr sz="1800" b="0">
                <a:solidFill>
                  <a:srgbClr val="000000"/>
                </a:solidFill>
              </a:defRPr>
            </a:pPr>
            <a:r>
              <a:rPr sz="2800" b="1">
                <a:solidFill>
                  <a:srgbClr val="0066A4"/>
                </a:solidFill>
              </a:rPr>
              <a:t>Click to edit Master title style</a:t>
            </a:r>
          </a:p>
        </p:txBody>
      </p:sp>
      <p:sp>
        <p:nvSpPr>
          <p:cNvPr id="467" name="Shape 467"/>
          <p:cNvSpPr>
            <a:spLocks noGrp="1"/>
          </p:cNvSpPr>
          <p:nvPr>
            <p:ph type="body" idx="1"/>
          </p:nvPr>
        </p:nvSpPr>
        <p:spPr>
          <a:xfrm>
            <a:off x="329048" y="954618"/>
            <a:ext cx="8229601" cy="4188883"/>
          </a:xfrm>
          <a:prstGeom prst="rect">
            <a:avLst/>
          </a:prstGeom>
        </p:spPr>
        <p:txBody>
          <a:bodyPr/>
          <a:lstStyle/>
          <a:p>
            <a:pPr lvl="0">
              <a:defRPr sz="1800">
                <a:solidFill>
                  <a:srgbClr val="000000"/>
                </a:solidFill>
              </a:defRPr>
            </a:pPr>
            <a:r>
              <a:rPr sz="2400">
                <a:solidFill>
                  <a:srgbClr val="515153"/>
                </a:solidFill>
              </a:rPr>
              <a:t>Click to edit Master text styles</a:t>
            </a:r>
          </a:p>
          <a:p>
            <a:pPr lvl="1">
              <a:defRPr sz="1800">
                <a:solidFill>
                  <a:srgbClr val="000000"/>
                </a:solidFill>
              </a:defRPr>
            </a:pPr>
            <a:r>
              <a:rPr sz="2400">
                <a:solidFill>
                  <a:srgbClr val="515153"/>
                </a:solidFill>
              </a:rPr>
              <a:t>Second level</a:t>
            </a:r>
          </a:p>
          <a:p>
            <a:pPr lvl="2">
              <a:defRPr sz="1800">
                <a:solidFill>
                  <a:srgbClr val="000000"/>
                </a:solidFill>
              </a:defRPr>
            </a:pPr>
            <a:r>
              <a:rPr sz="2400">
                <a:solidFill>
                  <a:srgbClr val="515153"/>
                </a:solidFill>
              </a:rPr>
              <a:t>Third level</a:t>
            </a:r>
          </a:p>
          <a:p>
            <a:pPr lvl="3">
              <a:defRPr sz="1800">
                <a:solidFill>
                  <a:srgbClr val="000000"/>
                </a:solidFill>
              </a:defRPr>
            </a:pPr>
            <a:r>
              <a:rPr sz="2400">
                <a:solidFill>
                  <a:srgbClr val="515153"/>
                </a:solidFill>
              </a:rPr>
              <a:t>Fourth level</a:t>
            </a:r>
          </a:p>
          <a:p>
            <a:pPr lvl="4">
              <a:defRPr sz="1800">
                <a:solidFill>
                  <a:srgbClr val="000000"/>
                </a:solidFill>
              </a:defRPr>
            </a:pPr>
            <a:r>
              <a:rPr sz="2400">
                <a:solidFill>
                  <a:srgbClr val="515153"/>
                </a:solidFill>
              </a:rPr>
              <a:t>Fifth level</a:t>
            </a:r>
          </a:p>
        </p:txBody>
      </p:sp>
      <p:sp>
        <p:nvSpPr>
          <p:cNvPr id="468" name="Shape 468"/>
          <p:cNvSpPr>
            <a:spLocks noGrp="1"/>
          </p:cNvSpPr>
          <p:nvPr>
            <p:ph type="sldNum" sz="quarter" idx="2"/>
          </p:nvPr>
        </p:nvSpPr>
        <p:spPr>
          <a:xfrm>
            <a:off x="8298542" y="4743563"/>
            <a:ext cx="680185" cy="226986"/>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pic>
        <p:nvPicPr>
          <p:cNvPr id="470" name="image1.png" descr="C:\Users\User\Desktop\Givon\07_Starcom\Starcom logo-01.png"/>
          <p:cNvPicPr/>
          <p:nvPr/>
        </p:nvPicPr>
        <p:blipFill>
          <a:blip r:embed="rId2">
            <a:extLst/>
          </a:blip>
          <a:srcRect r="33922"/>
          <a:stretch>
            <a:fillRect/>
          </a:stretch>
        </p:blipFill>
        <p:spPr>
          <a:xfrm>
            <a:off x="306014" y="4606309"/>
            <a:ext cx="1255691" cy="535537"/>
          </a:xfrm>
          <a:prstGeom prst="rect">
            <a:avLst/>
          </a:prstGeom>
          <a:ln w="12700">
            <a:miter lim="400000"/>
          </a:ln>
        </p:spPr>
      </p:pic>
      <p:sp>
        <p:nvSpPr>
          <p:cNvPr id="471" name="Shape 471"/>
          <p:cNvSpPr/>
          <p:nvPr/>
        </p:nvSpPr>
        <p:spPr>
          <a:xfrm>
            <a:off x="54244" y="732682"/>
            <a:ext cx="9076634" cy="4846"/>
          </a:xfrm>
          <a:prstGeom prst="line">
            <a:avLst/>
          </a:prstGeom>
          <a:ln w="28575">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472" name="Shape 472"/>
          <p:cNvSpPr/>
          <p:nvPr/>
        </p:nvSpPr>
        <p:spPr>
          <a:xfrm>
            <a:off x="1619259" y="4857239"/>
            <a:ext cx="706628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473" name="Shape 473"/>
          <p:cNvSpPr/>
          <p:nvPr/>
        </p:nvSpPr>
        <p:spPr>
          <a:xfrm>
            <a:off x="8521721" y="4761015"/>
            <a:ext cx="253737" cy="253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
        <p:nvSpPr>
          <p:cNvPr id="474" name="Shape 474"/>
          <p:cNvSpPr/>
          <p:nvPr/>
        </p:nvSpPr>
        <p:spPr>
          <a:xfrm>
            <a:off x="8642573" y="4739952"/>
            <a:ext cx="117851" cy="243431"/>
          </a:xfrm>
          <a:custGeom>
            <a:avLst/>
            <a:gdLst/>
            <a:ahLst/>
            <a:cxnLst>
              <a:cxn ang="0">
                <a:pos x="wd2" y="hd2"/>
              </a:cxn>
              <a:cxn ang="5400000">
                <a:pos x="wd2" y="hd2"/>
              </a:cxn>
              <a:cxn ang="10800000">
                <a:pos x="wd2" y="hd2"/>
              </a:cxn>
              <a:cxn ang="16200000">
                <a:pos x="wd2" y="hd2"/>
              </a:cxn>
            </a:cxnLst>
            <a:rect l="0" t="0" r="r" b="b"/>
            <a:pathLst>
              <a:path w="21220" h="21600" extrusionOk="0">
                <a:moveTo>
                  <a:pt x="0" y="0"/>
                </a:moveTo>
                <a:lnTo>
                  <a:pt x="0" y="0"/>
                </a:lnTo>
                <a:cubicBezTo>
                  <a:pt x="12105" y="193"/>
                  <a:pt x="21600" y="5185"/>
                  <a:pt x="21208" y="11150"/>
                </a:cubicBezTo>
                <a:cubicBezTo>
                  <a:pt x="20836" y="16829"/>
                  <a:pt x="11604" y="21395"/>
                  <a:pt x="82" y="21600"/>
                </a:cubicBezTo>
              </a:path>
            </a:pathLst>
          </a:custGeom>
          <a:ln w="28575">
            <a:solidFill>
              <a:srgbClr val="BFBFBF"/>
            </a:solidFill>
          </a:ln>
        </p:spPr>
        <p:txBody>
          <a:bodyPr lIns="0" tIns="0" rIns="0" bIns="0" anchor="ctr"/>
          <a:lstStyle/>
          <a:p>
            <a:pPr lvl="0" algn="ctr"/>
            <a:endParaRPr/>
          </a:p>
        </p:txBody>
      </p:sp>
      <p:sp>
        <p:nvSpPr>
          <p:cNvPr id="475" name="Shape 475"/>
          <p:cNvSpPr/>
          <p:nvPr/>
        </p:nvSpPr>
        <p:spPr>
          <a:xfrm rot="10800000">
            <a:off x="8509164" y="4739979"/>
            <a:ext cx="117067" cy="243383"/>
          </a:xfrm>
          <a:custGeom>
            <a:avLst/>
            <a:gdLst/>
            <a:ahLst/>
            <a:cxnLst>
              <a:cxn ang="0">
                <a:pos x="wd2" y="hd2"/>
              </a:cxn>
              <a:cxn ang="5400000">
                <a:pos x="wd2" y="hd2"/>
              </a:cxn>
              <a:cxn ang="10800000">
                <a:pos x="wd2" y="hd2"/>
              </a:cxn>
              <a:cxn ang="16200000">
                <a:pos x="wd2" y="hd2"/>
              </a:cxn>
            </a:cxnLst>
            <a:rect l="0" t="0" r="r" b="b"/>
            <a:pathLst>
              <a:path w="21131" h="21600" extrusionOk="0">
                <a:moveTo>
                  <a:pt x="29" y="0"/>
                </a:moveTo>
                <a:lnTo>
                  <a:pt x="29" y="0"/>
                </a:lnTo>
                <a:cubicBezTo>
                  <a:pt x="12160" y="239"/>
                  <a:pt x="21600" y="5268"/>
                  <a:pt x="21113" y="11233"/>
                </a:cubicBezTo>
                <a:cubicBezTo>
                  <a:pt x="20654" y="16867"/>
                  <a:pt x="11461" y="21381"/>
                  <a:pt x="0" y="21600"/>
                </a:cubicBezTo>
              </a:path>
            </a:pathLst>
          </a:custGeom>
          <a:ln w="28575">
            <a:solidFill>
              <a:srgbClr val="BFBFBF"/>
            </a:solidFill>
          </a:ln>
        </p:spPr>
        <p:txBody>
          <a:bodyPr lIns="0" tIns="0" rIns="0" bIns="0" anchor="ctr"/>
          <a:lstStyle/>
          <a:p>
            <a:pPr lvl="0" algn="ctr"/>
            <a:endParaRPr/>
          </a:p>
        </p:txBody>
      </p:sp>
      <p:grpSp>
        <p:nvGrpSpPr>
          <p:cNvPr id="483" name="Group 483"/>
          <p:cNvGrpSpPr/>
          <p:nvPr/>
        </p:nvGrpSpPr>
        <p:grpSpPr>
          <a:xfrm>
            <a:off x="8318572" y="4431850"/>
            <a:ext cx="657168" cy="565210"/>
            <a:chOff x="0" y="0"/>
            <a:chExt cx="657166" cy="565209"/>
          </a:xfrm>
        </p:grpSpPr>
        <p:sp>
          <p:nvSpPr>
            <p:cNvPr id="476" name="Shape 476"/>
            <p:cNvSpPr/>
            <p:nvPr/>
          </p:nvSpPr>
          <p:spPr>
            <a:xfrm rot="16200000">
              <a:off x="126504" y="188311"/>
              <a:ext cx="205883" cy="256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noFill/>
            <a:ln w="9525" cap="flat">
              <a:solidFill>
                <a:srgbClr val="F47A20"/>
              </a:solidFill>
              <a:prstDash val="solid"/>
              <a:bevel/>
            </a:ln>
            <a:effectLst/>
          </p:spPr>
          <p:txBody>
            <a:bodyPr wrap="square" lIns="0" tIns="0" rIns="0" bIns="0" numCol="1" anchor="ctr">
              <a:noAutofit/>
            </a:bodyPr>
            <a:lstStyle/>
            <a:p>
              <a:pPr lvl="0" algn="ctr"/>
              <a:endParaRPr/>
            </a:p>
          </p:txBody>
        </p:sp>
        <p:sp>
          <p:nvSpPr>
            <p:cNvPr id="477" name="Shape 477"/>
            <p:cNvSpPr/>
            <p:nvPr/>
          </p:nvSpPr>
          <p:spPr>
            <a:xfrm rot="16200000">
              <a:off x="97569" y="119546"/>
              <a:ext cx="254733" cy="345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noFill/>
            <a:ln w="28575"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478" name="Shape 478"/>
            <p:cNvSpPr/>
            <p:nvPr/>
          </p:nvSpPr>
          <p:spPr>
            <a:xfrm rot="19800000">
              <a:off x="308766" y="161807"/>
              <a:ext cx="166420" cy="318583"/>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noFill/>
            <a:ln w="9525" cap="flat">
              <a:solidFill>
                <a:srgbClr val="BFBFBF">
                  <a:alpha val="58999"/>
                </a:srgbClr>
              </a:solidFill>
              <a:prstDash val="solid"/>
              <a:bevel/>
            </a:ln>
            <a:effectLst/>
          </p:spPr>
          <p:txBody>
            <a:bodyPr wrap="square" lIns="0" tIns="0" rIns="0" bIns="0" numCol="1" anchor="ctr">
              <a:noAutofit/>
            </a:bodyPr>
            <a:lstStyle/>
            <a:p>
              <a:pPr lvl="0" algn="ctr"/>
              <a:endParaRPr/>
            </a:p>
          </p:txBody>
        </p:sp>
        <p:sp>
          <p:nvSpPr>
            <p:cNvPr id="479" name="Shape 479"/>
            <p:cNvSpPr/>
            <p:nvPr/>
          </p:nvSpPr>
          <p:spPr>
            <a:xfrm rot="19800000">
              <a:off x="290877" y="102555"/>
              <a:ext cx="225256" cy="399353"/>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881"/>
                    <a:pt x="21600" y="7723"/>
                    <a:pt x="20132" y="15281"/>
                  </a:cubicBezTo>
                  <a:cubicBezTo>
                    <a:pt x="19691" y="17554"/>
                    <a:pt x="18313" y="19726"/>
                    <a:pt x="16123" y="21600"/>
                  </a:cubicBezTo>
                </a:path>
              </a:pathLst>
            </a:custGeom>
            <a:noFill/>
            <a:ln w="28575" cap="flat">
              <a:solidFill>
                <a:srgbClr val="A6A6A6">
                  <a:alpha val="38000"/>
                </a:srgbClr>
              </a:solidFill>
              <a:prstDash val="solid"/>
              <a:bevel/>
            </a:ln>
            <a:effectLst/>
          </p:spPr>
          <p:txBody>
            <a:bodyPr wrap="square" lIns="0" tIns="0" rIns="0" bIns="0" numCol="1" anchor="ctr">
              <a:noAutofit/>
            </a:bodyPr>
            <a:lstStyle/>
            <a:p>
              <a:pPr lvl="0" algn="ctr"/>
              <a:endParaRPr/>
            </a:p>
          </p:txBody>
        </p:sp>
        <p:grpSp>
          <p:nvGrpSpPr>
            <p:cNvPr id="482" name="Group 482"/>
            <p:cNvGrpSpPr/>
            <p:nvPr/>
          </p:nvGrpSpPr>
          <p:grpSpPr>
            <a:xfrm>
              <a:off x="-1" y="-1"/>
              <a:ext cx="657168" cy="565211"/>
              <a:chOff x="0" y="0"/>
              <a:chExt cx="657166" cy="565209"/>
            </a:xfrm>
          </p:grpSpPr>
          <p:sp>
            <p:nvSpPr>
              <p:cNvPr id="480" name="Shape 480"/>
              <p:cNvSpPr/>
              <p:nvPr/>
            </p:nvSpPr>
            <p:spPr>
              <a:xfrm rot="16200000">
                <a:off x="66972" y="45429"/>
                <a:ext cx="307090" cy="44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noFill/>
              <a:ln w="381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481" name="Shape 481"/>
              <p:cNvSpPr/>
              <p:nvPr/>
            </p:nvSpPr>
            <p:spPr>
              <a:xfrm rot="19800000">
                <a:off x="251810" y="44929"/>
                <a:ext cx="307090" cy="475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48"/>
                      <a:pt x="21600" y="13954"/>
                    </a:cubicBezTo>
                    <a:cubicBezTo>
                      <a:pt x="21600" y="16670"/>
                      <a:pt x="20373" y="19328"/>
                      <a:pt x="18069" y="21600"/>
                    </a:cubicBezTo>
                  </a:path>
                </a:pathLst>
              </a:custGeom>
              <a:noFill/>
              <a:ln w="38100" cap="flat">
                <a:solidFill>
                  <a:srgbClr val="BFBFBF">
                    <a:alpha val="14000"/>
                  </a:srgbClr>
                </a:solidFill>
                <a:prstDash val="solid"/>
                <a:bevel/>
              </a:ln>
              <a:effectLst/>
            </p:spPr>
            <p:txBody>
              <a:bodyPr wrap="square" lIns="0" tIns="0" rIns="0" bIns="0" numCol="1" anchor="ctr">
                <a:noAutofit/>
              </a:bodyPr>
              <a:lstStyle/>
              <a:p>
                <a:pPr lvl="0" algn="ctr"/>
                <a:endParaRPr/>
              </a:p>
            </p:txBody>
          </p:sp>
        </p:grpSp>
      </p:grpSp>
      <p:sp>
        <p:nvSpPr>
          <p:cNvPr id="484" name="Shape 484"/>
          <p:cNvSpPr/>
          <p:nvPr/>
        </p:nvSpPr>
        <p:spPr>
          <a:xfrm>
            <a:off x="8834057" y="4859940"/>
            <a:ext cx="196180" cy="144017"/>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485" name="Shape 485"/>
          <p:cNvSpPr/>
          <p:nvPr/>
        </p:nvSpPr>
        <p:spPr>
          <a:xfrm rot="5400000">
            <a:off x="-129096" y="595439"/>
            <a:ext cx="497919" cy="2489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0065A4"/>
          </a:solidFill>
          <a:ln w="12700">
            <a:miter lim="400000"/>
          </a:ln>
        </p:spPr>
        <p:txBody>
          <a:bodyPr lIns="0" tIns="0" rIns="0" bIns="0" anchor="ctr"/>
          <a:lstStyle/>
          <a:p>
            <a:pPr lvl="0" algn="ctr"/>
            <a:endParaRPr/>
          </a:p>
        </p:txBody>
      </p:sp>
      <p:sp>
        <p:nvSpPr>
          <p:cNvPr id="486" name="Shape 486"/>
          <p:cNvSpPr/>
          <p:nvPr/>
        </p:nvSpPr>
        <p:spPr>
          <a:xfrm flipH="1">
            <a:off x="-291" y="676231"/>
            <a:ext cx="58659" cy="112901"/>
          </a:xfrm>
          <a:custGeom>
            <a:avLst/>
            <a:gdLst/>
            <a:ahLst/>
            <a:cxnLst>
              <a:cxn ang="0">
                <a:pos x="wd2" y="hd2"/>
              </a:cxn>
              <a:cxn ang="5400000">
                <a:pos x="wd2" y="hd2"/>
              </a:cxn>
              <a:cxn ang="10800000">
                <a:pos x="wd2" y="hd2"/>
              </a:cxn>
              <a:cxn ang="16200000">
                <a:pos x="wd2" y="hd2"/>
              </a:cxn>
            </a:cxnLst>
            <a:rect l="0" t="0" r="r" b="b"/>
            <a:pathLst>
              <a:path w="21600" h="21600" extrusionOk="0">
                <a:moveTo>
                  <a:pt x="20787" y="0"/>
                </a:moveTo>
                <a:lnTo>
                  <a:pt x="21600" y="85"/>
                </a:lnTo>
                <a:lnTo>
                  <a:pt x="21600" y="21515"/>
                </a:lnTo>
                <a:lnTo>
                  <a:pt x="20787" y="21600"/>
                </a:lnTo>
                <a:cubicBezTo>
                  <a:pt x="9307" y="21600"/>
                  <a:pt x="0" y="16765"/>
                  <a:pt x="0" y="10800"/>
                </a:cubicBezTo>
                <a:cubicBezTo>
                  <a:pt x="0" y="4835"/>
                  <a:pt x="9307" y="0"/>
                  <a:pt x="20787" y="0"/>
                </a:cubicBezTo>
                <a:close/>
              </a:path>
            </a:pathLst>
          </a:custGeom>
          <a:solidFill>
            <a:srgbClr val="BFBFBF"/>
          </a:solidFill>
          <a:ln w="12700">
            <a:miter lim="400000"/>
          </a:ln>
        </p:spPr>
        <p:txBody>
          <a:bodyPr lIns="0" tIns="0" rIns="0" bIns="0" anchor="ctr"/>
          <a:lstStyle/>
          <a:p>
            <a:pPr lvl="0" algn="ctr">
              <a:defRPr>
                <a:solidFill>
                  <a:srgbClr val="FFFFFF"/>
                </a:solidFill>
              </a:defRPr>
            </a:pPr>
            <a:endParaRPr/>
          </a:p>
        </p:txBody>
      </p:sp>
      <p:sp>
        <p:nvSpPr>
          <p:cNvPr id="487" name="Shape 487"/>
          <p:cNvSpPr/>
          <p:nvPr/>
        </p:nvSpPr>
        <p:spPr>
          <a:xfrm>
            <a:off x="2" y="4857239"/>
            <a:ext cx="32130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488" name="Shape 488"/>
          <p:cNvSpPr>
            <a:spLocks noGrp="1"/>
          </p:cNvSpPr>
          <p:nvPr>
            <p:ph type="title"/>
          </p:nvPr>
        </p:nvSpPr>
        <p:spPr>
          <a:xfrm>
            <a:off x="6629400" y="0"/>
            <a:ext cx="2057400" cy="3600452"/>
          </a:xfrm>
          <a:prstGeom prst="rect">
            <a:avLst/>
          </a:prstGeom>
        </p:spPr>
        <p:txBody>
          <a:bodyPr/>
          <a:lstStyle/>
          <a:p>
            <a:pPr lvl="0">
              <a:defRPr sz="1800" b="0">
                <a:solidFill>
                  <a:srgbClr val="000000"/>
                </a:solidFill>
              </a:defRPr>
            </a:pPr>
            <a:r>
              <a:rPr sz="2800" b="1">
                <a:solidFill>
                  <a:srgbClr val="0066A4"/>
                </a:solidFill>
              </a:rPr>
              <a:t>Click to edit Master title style</a:t>
            </a:r>
          </a:p>
        </p:txBody>
      </p:sp>
      <p:sp>
        <p:nvSpPr>
          <p:cNvPr id="489" name="Shape 489"/>
          <p:cNvSpPr>
            <a:spLocks noGrp="1"/>
          </p:cNvSpPr>
          <p:nvPr>
            <p:ph type="body" idx="1"/>
          </p:nvPr>
        </p:nvSpPr>
        <p:spPr>
          <a:xfrm>
            <a:off x="457200" y="154782"/>
            <a:ext cx="6019800" cy="4576763"/>
          </a:xfrm>
          <a:prstGeom prst="rect">
            <a:avLst/>
          </a:prstGeom>
        </p:spPr>
        <p:txBody>
          <a:bodyPr/>
          <a:lstStyle/>
          <a:p>
            <a:pPr lvl="0">
              <a:defRPr sz="1800">
                <a:solidFill>
                  <a:srgbClr val="000000"/>
                </a:solidFill>
              </a:defRPr>
            </a:pPr>
            <a:r>
              <a:rPr sz="2400">
                <a:solidFill>
                  <a:srgbClr val="515153"/>
                </a:solidFill>
              </a:rPr>
              <a:t>Click to edit Master text styles</a:t>
            </a:r>
          </a:p>
          <a:p>
            <a:pPr lvl="1">
              <a:defRPr sz="1800">
                <a:solidFill>
                  <a:srgbClr val="000000"/>
                </a:solidFill>
              </a:defRPr>
            </a:pPr>
            <a:r>
              <a:rPr sz="2400">
                <a:solidFill>
                  <a:srgbClr val="515153"/>
                </a:solidFill>
              </a:rPr>
              <a:t>Second level</a:t>
            </a:r>
          </a:p>
          <a:p>
            <a:pPr lvl="2">
              <a:defRPr sz="1800">
                <a:solidFill>
                  <a:srgbClr val="000000"/>
                </a:solidFill>
              </a:defRPr>
            </a:pPr>
            <a:r>
              <a:rPr sz="2400">
                <a:solidFill>
                  <a:srgbClr val="515153"/>
                </a:solidFill>
              </a:rPr>
              <a:t>Third level</a:t>
            </a:r>
          </a:p>
          <a:p>
            <a:pPr lvl="3">
              <a:defRPr sz="1800">
                <a:solidFill>
                  <a:srgbClr val="000000"/>
                </a:solidFill>
              </a:defRPr>
            </a:pPr>
            <a:r>
              <a:rPr sz="2400">
                <a:solidFill>
                  <a:srgbClr val="515153"/>
                </a:solidFill>
              </a:rPr>
              <a:t>Fourth level</a:t>
            </a:r>
          </a:p>
          <a:p>
            <a:pPr lvl="4">
              <a:defRPr sz="1800">
                <a:solidFill>
                  <a:srgbClr val="000000"/>
                </a:solidFill>
              </a:defRPr>
            </a:pPr>
            <a:r>
              <a:rPr sz="2400">
                <a:solidFill>
                  <a:srgbClr val="515153"/>
                </a:solidFill>
              </a:rPr>
              <a:t>Fifth level</a:t>
            </a:r>
          </a:p>
        </p:txBody>
      </p:sp>
      <p:sp>
        <p:nvSpPr>
          <p:cNvPr id="490" name="Shape 490"/>
          <p:cNvSpPr>
            <a:spLocks noGrp="1"/>
          </p:cNvSpPr>
          <p:nvPr>
            <p:ph type="sldNum" sz="quarter" idx="2"/>
          </p:nvPr>
        </p:nvSpPr>
        <p:spPr>
          <a:xfrm>
            <a:off x="8298542" y="4743563"/>
            <a:ext cx="680185" cy="226986"/>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492" name="image1.png" descr="C:\Users\User\Desktop\Givon\07_Starcom\Starcom logo-01.png"/>
          <p:cNvPicPr/>
          <p:nvPr/>
        </p:nvPicPr>
        <p:blipFill>
          <a:blip r:embed="rId2">
            <a:extLst/>
          </a:blip>
          <a:srcRect r="33922"/>
          <a:stretch>
            <a:fillRect/>
          </a:stretch>
        </p:blipFill>
        <p:spPr>
          <a:xfrm>
            <a:off x="306014" y="4606309"/>
            <a:ext cx="1255691" cy="535537"/>
          </a:xfrm>
          <a:prstGeom prst="rect">
            <a:avLst/>
          </a:prstGeom>
          <a:ln w="12700">
            <a:miter lim="400000"/>
          </a:ln>
        </p:spPr>
      </p:pic>
      <p:sp>
        <p:nvSpPr>
          <p:cNvPr id="493" name="Shape 493"/>
          <p:cNvSpPr/>
          <p:nvPr/>
        </p:nvSpPr>
        <p:spPr>
          <a:xfrm>
            <a:off x="54244" y="732682"/>
            <a:ext cx="9076634" cy="4846"/>
          </a:xfrm>
          <a:prstGeom prst="line">
            <a:avLst/>
          </a:prstGeom>
          <a:ln w="28575">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494" name="Shape 494"/>
          <p:cNvSpPr/>
          <p:nvPr/>
        </p:nvSpPr>
        <p:spPr>
          <a:xfrm>
            <a:off x="1619259" y="4857239"/>
            <a:ext cx="706628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495" name="Shape 495"/>
          <p:cNvSpPr/>
          <p:nvPr/>
        </p:nvSpPr>
        <p:spPr>
          <a:xfrm>
            <a:off x="8521721" y="4761015"/>
            <a:ext cx="253737" cy="253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
        <p:nvSpPr>
          <p:cNvPr id="496" name="Shape 496"/>
          <p:cNvSpPr/>
          <p:nvPr/>
        </p:nvSpPr>
        <p:spPr>
          <a:xfrm>
            <a:off x="8642573" y="4739952"/>
            <a:ext cx="117851" cy="243431"/>
          </a:xfrm>
          <a:custGeom>
            <a:avLst/>
            <a:gdLst/>
            <a:ahLst/>
            <a:cxnLst>
              <a:cxn ang="0">
                <a:pos x="wd2" y="hd2"/>
              </a:cxn>
              <a:cxn ang="5400000">
                <a:pos x="wd2" y="hd2"/>
              </a:cxn>
              <a:cxn ang="10800000">
                <a:pos x="wd2" y="hd2"/>
              </a:cxn>
              <a:cxn ang="16200000">
                <a:pos x="wd2" y="hd2"/>
              </a:cxn>
            </a:cxnLst>
            <a:rect l="0" t="0" r="r" b="b"/>
            <a:pathLst>
              <a:path w="21220" h="21600" extrusionOk="0">
                <a:moveTo>
                  <a:pt x="0" y="0"/>
                </a:moveTo>
                <a:lnTo>
                  <a:pt x="0" y="0"/>
                </a:lnTo>
                <a:cubicBezTo>
                  <a:pt x="12105" y="193"/>
                  <a:pt x="21600" y="5185"/>
                  <a:pt x="21208" y="11150"/>
                </a:cubicBezTo>
                <a:cubicBezTo>
                  <a:pt x="20836" y="16829"/>
                  <a:pt x="11604" y="21395"/>
                  <a:pt x="82" y="21600"/>
                </a:cubicBezTo>
              </a:path>
            </a:pathLst>
          </a:custGeom>
          <a:ln w="28575">
            <a:solidFill>
              <a:srgbClr val="BFBFBF"/>
            </a:solidFill>
          </a:ln>
        </p:spPr>
        <p:txBody>
          <a:bodyPr lIns="0" tIns="0" rIns="0" bIns="0" anchor="ctr"/>
          <a:lstStyle/>
          <a:p>
            <a:pPr lvl="0" algn="ctr"/>
            <a:endParaRPr/>
          </a:p>
        </p:txBody>
      </p:sp>
      <p:sp>
        <p:nvSpPr>
          <p:cNvPr id="497" name="Shape 497"/>
          <p:cNvSpPr/>
          <p:nvPr/>
        </p:nvSpPr>
        <p:spPr>
          <a:xfrm rot="10800000">
            <a:off x="8509164" y="4739979"/>
            <a:ext cx="117067" cy="243383"/>
          </a:xfrm>
          <a:custGeom>
            <a:avLst/>
            <a:gdLst/>
            <a:ahLst/>
            <a:cxnLst>
              <a:cxn ang="0">
                <a:pos x="wd2" y="hd2"/>
              </a:cxn>
              <a:cxn ang="5400000">
                <a:pos x="wd2" y="hd2"/>
              </a:cxn>
              <a:cxn ang="10800000">
                <a:pos x="wd2" y="hd2"/>
              </a:cxn>
              <a:cxn ang="16200000">
                <a:pos x="wd2" y="hd2"/>
              </a:cxn>
            </a:cxnLst>
            <a:rect l="0" t="0" r="r" b="b"/>
            <a:pathLst>
              <a:path w="21131" h="21600" extrusionOk="0">
                <a:moveTo>
                  <a:pt x="29" y="0"/>
                </a:moveTo>
                <a:lnTo>
                  <a:pt x="29" y="0"/>
                </a:lnTo>
                <a:cubicBezTo>
                  <a:pt x="12160" y="239"/>
                  <a:pt x="21600" y="5268"/>
                  <a:pt x="21113" y="11233"/>
                </a:cubicBezTo>
                <a:cubicBezTo>
                  <a:pt x="20654" y="16867"/>
                  <a:pt x="11461" y="21381"/>
                  <a:pt x="0" y="21600"/>
                </a:cubicBezTo>
              </a:path>
            </a:pathLst>
          </a:custGeom>
          <a:ln w="28575">
            <a:solidFill>
              <a:srgbClr val="BFBFBF"/>
            </a:solidFill>
          </a:ln>
        </p:spPr>
        <p:txBody>
          <a:bodyPr lIns="0" tIns="0" rIns="0" bIns="0" anchor="ctr"/>
          <a:lstStyle/>
          <a:p>
            <a:pPr lvl="0" algn="ctr"/>
            <a:endParaRPr/>
          </a:p>
        </p:txBody>
      </p:sp>
      <p:grpSp>
        <p:nvGrpSpPr>
          <p:cNvPr id="505" name="Group 505"/>
          <p:cNvGrpSpPr/>
          <p:nvPr/>
        </p:nvGrpSpPr>
        <p:grpSpPr>
          <a:xfrm>
            <a:off x="8318572" y="4431850"/>
            <a:ext cx="657168" cy="565210"/>
            <a:chOff x="0" y="0"/>
            <a:chExt cx="657166" cy="565209"/>
          </a:xfrm>
        </p:grpSpPr>
        <p:sp>
          <p:nvSpPr>
            <p:cNvPr id="498" name="Shape 498"/>
            <p:cNvSpPr/>
            <p:nvPr/>
          </p:nvSpPr>
          <p:spPr>
            <a:xfrm rot="16200000">
              <a:off x="126504" y="188311"/>
              <a:ext cx="205883" cy="256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noFill/>
            <a:ln w="9525" cap="flat">
              <a:solidFill>
                <a:srgbClr val="F47A20"/>
              </a:solidFill>
              <a:prstDash val="solid"/>
              <a:bevel/>
            </a:ln>
            <a:effectLst/>
          </p:spPr>
          <p:txBody>
            <a:bodyPr wrap="square" lIns="0" tIns="0" rIns="0" bIns="0" numCol="1" anchor="ctr">
              <a:noAutofit/>
            </a:bodyPr>
            <a:lstStyle/>
            <a:p>
              <a:pPr lvl="0" algn="ctr"/>
              <a:endParaRPr/>
            </a:p>
          </p:txBody>
        </p:sp>
        <p:sp>
          <p:nvSpPr>
            <p:cNvPr id="499" name="Shape 499"/>
            <p:cNvSpPr/>
            <p:nvPr/>
          </p:nvSpPr>
          <p:spPr>
            <a:xfrm rot="16200000">
              <a:off x="97569" y="119546"/>
              <a:ext cx="254733" cy="345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noFill/>
            <a:ln w="28575"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500" name="Shape 500"/>
            <p:cNvSpPr/>
            <p:nvPr/>
          </p:nvSpPr>
          <p:spPr>
            <a:xfrm rot="19800000">
              <a:off x="308766" y="161807"/>
              <a:ext cx="166420" cy="318583"/>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noFill/>
            <a:ln w="9525" cap="flat">
              <a:solidFill>
                <a:srgbClr val="BFBFBF">
                  <a:alpha val="58999"/>
                </a:srgbClr>
              </a:solidFill>
              <a:prstDash val="solid"/>
              <a:bevel/>
            </a:ln>
            <a:effectLst/>
          </p:spPr>
          <p:txBody>
            <a:bodyPr wrap="square" lIns="0" tIns="0" rIns="0" bIns="0" numCol="1" anchor="ctr">
              <a:noAutofit/>
            </a:bodyPr>
            <a:lstStyle/>
            <a:p>
              <a:pPr lvl="0" algn="ctr"/>
              <a:endParaRPr/>
            </a:p>
          </p:txBody>
        </p:sp>
        <p:sp>
          <p:nvSpPr>
            <p:cNvPr id="501" name="Shape 501"/>
            <p:cNvSpPr/>
            <p:nvPr/>
          </p:nvSpPr>
          <p:spPr>
            <a:xfrm rot="19800000">
              <a:off x="290877" y="102555"/>
              <a:ext cx="225256" cy="399353"/>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881"/>
                    <a:pt x="21600" y="7723"/>
                    <a:pt x="20132" y="15281"/>
                  </a:cubicBezTo>
                  <a:cubicBezTo>
                    <a:pt x="19691" y="17554"/>
                    <a:pt x="18313" y="19726"/>
                    <a:pt x="16123" y="21600"/>
                  </a:cubicBezTo>
                </a:path>
              </a:pathLst>
            </a:custGeom>
            <a:noFill/>
            <a:ln w="28575" cap="flat">
              <a:solidFill>
                <a:srgbClr val="A6A6A6">
                  <a:alpha val="38000"/>
                </a:srgbClr>
              </a:solidFill>
              <a:prstDash val="solid"/>
              <a:bevel/>
            </a:ln>
            <a:effectLst/>
          </p:spPr>
          <p:txBody>
            <a:bodyPr wrap="square" lIns="0" tIns="0" rIns="0" bIns="0" numCol="1" anchor="ctr">
              <a:noAutofit/>
            </a:bodyPr>
            <a:lstStyle/>
            <a:p>
              <a:pPr lvl="0" algn="ctr"/>
              <a:endParaRPr/>
            </a:p>
          </p:txBody>
        </p:sp>
        <p:grpSp>
          <p:nvGrpSpPr>
            <p:cNvPr id="504" name="Group 504"/>
            <p:cNvGrpSpPr/>
            <p:nvPr/>
          </p:nvGrpSpPr>
          <p:grpSpPr>
            <a:xfrm>
              <a:off x="-1" y="-1"/>
              <a:ext cx="657168" cy="565211"/>
              <a:chOff x="0" y="0"/>
              <a:chExt cx="657166" cy="565209"/>
            </a:xfrm>
          </p:grpSpPr>
          <p:sp>
            <p:nvSpPr>
              <p:cNvPr id="502" name="Shape 502"/>
              <p:cNvSpPr/>
              <p:nvPr/>
            </p:nvSpPr>
            <p:spPr>
              <a:xfrm rot="16200000">
                <a:off x="66972" y="45429"/>
                <a:ext cx="307090" cy="44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noFill/>
              <a:ln w="381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503" name="Shape 503"/>
              <p:cNvSpPr/>
              <p:nvPr/>
            </p:nvSpPr>
            <p:spPr>
              <a:xfrm rot="19800000">
                <a:off x="251810" y="44929"/>
                <a:ext cx="307090" cy="475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48"/>
                      <a:pt x="21600" y="13954"/>
                    </a:cubicBezTo>
                    <a:cubicBezTo>
                      <a:pt x="21600" y="16670"/>
                      <a:pt x="20373" y="19328"/>
                      <a:pt x="18069" y="21600"/>
                    </a:cubicBezTo>
                  </a:path>
                </a:pathLst>
              </a:custGeom>
              <a:noFill/>
              <a:ln w="38100" cap="flat">
                <a:solidFill>
                  <a:srgbClr val="BFBFBF">
                    <a:alpha val="14000"/>
                  </a:srgbClr>
                </a:solidFill>
                <a:prstDash val="solid"/>
                <a:bevel/>
              </a:ln>
              <a:effectLst/>
            </p:spPr>
            <p:txBody>
              <a:bodyPr wrap="square" lIns="0" tIns="0" rIns="0" bIns="0" numCol="1" anchor="ctr">
                <a:noAutofit/>
              </a:bodyPr>
              <a:lstStyle/>
              <a:p>
                <a:pPr lvl="0" algn="ctr"/>
                <a:endParaRPr/>
              </a:p>
            </p:txBody>
          </p:sp>
        </p:grpSp>
      </p:grpSp>
      <p:sp>
        <p:nvSpPr>
          <p:cNvPr id="506" name="Shape 506"/>
          <p:cNvSpPr/>
          <p:nvPr/>
        </p:nvSpPr>
        <p:spPr>
          <a:xfrm>
            <a:off x="8834057" y="4859940"/>
            <a:ext cx="196180" cy="144017"/>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507" name="Shape 507"/>
          <p:cNvSpPr/>
          <p:nvPr/>
        </p:nvSpPr>
        <p:spPr>
          <a:xfrm rot="5400000">
            <a:off x="-129096" y="595439"/>
            <a:ext cx="497919" cy="2489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0065A4"/>
          </a:solidFill>
          <a:ln w="12700">
            <a:miter lim="400000"/>
          </a:ln>
        </p:spPr>
        <p:txBody>
          <a:bodyPr lIns="0" tIns="0" rIns="0" bIns="0" anchor="ctr"/>
          <a:lstStyle/>
          <a:p>
            <a:pPr lvl="0" algn="ctr"/>
            <a:endParaRPr/>
          </a:p>
        </p:txBody>
      </p:sp>
      <p:sp>
        <p:nvSpPr>
          <p:cNvPr id="508" name="Shape 508"/>
          <p:cNvSpPr/>
          <p:nvPr/>
        </p:nvSpPr>
        <p:spPr>
          <a:xfrm flipH="1">
            <a:off x="-291" y="676231"/>
            <a:ext cx="58659" cy="112901"/>
          </a:xfrm>
          <a:custGeom>
            <a:avLst/>
            <a:gdLst/>
            <a:ahLst/>
            <a:cxnLst>
              <a:cxn ang="0">
                <a:pos x="wd2" y="hd2"/>
              </a:cxn>
              <a:cxn ang="5400000">
                <a:pos x="wd2" y="hd2"/>
              </a:cxn>
              <a:cxn ang="10800000">
                <a:pos x="wd2" y="hd2"/>
              </a:cxn>
              <a:cxn ang="16200000">
                <a:pos x="wd2" y="hd2"/>
              </a:cxn>
            </a:cxnLst>
            <a:rect l="0" t="0" r="r" b="b"/>
            <a:pathLst>
              <a:path w="21600" h="21600" extrusionOk="0">
                <a:moveTo>
                  <a:pt x="20787" y="0"/>
                </a:moveTo>
                <a:lnTo>
                  <a:pt x="21600" y="85"/>
                </a:lnTo>
                <a:lnTo>
                  <a:pt x="21600" y="21515"/>
                </a:lnTo>
                <a:lnTo>
                  <a:pt x="20787" y="21600"/>
                </a:lnTo>
                <a:cubicBezTo>
                  <a:pt x="9307" y="21600"/>
                  <a:pt x="0" y="16765"/>
                  <a:pt x="0" y="10800"/>
                </a:cubicBezTo>
                <a:cubicBezTo>
                  <a:pt x="0" y="4835"/>
                  <a:pt x="9307" y="0"/>
                  <a:pt x="20787" y="0"/>
                </a:cubicBezTo>
                <a:close/>
              </a:path>
            </a:pathLst>
          </a:custGeom>
          <a:solidFill>
            <a:srgbClr val="BFBFBF"/>
          </a:solidFill>
          <a:ln w="12700">
            <a:miter lim="400000"/>
          </a:ln>
        </p:spPr>
        <p:txBody>
          <a:bodyPr lIns="0" tIns="0" rIns="0" bIns="0" anchor="ctr"/>
          <a:lstStyle/>
          <a:p>
            <a:pPr lvl="0" algn="ctr">
              <a:defRPr>
                <a:solidFill>
                  <a:srgbClr val="FFFFFF"/>
                </a:solidFill>
              </a:defRPr>
            </a:pPr>
            <a:endParaRPr/>
          </a:p>
        </p:txBody>
      </p:sp>
      <p:sp>
        <p:nvSpPr>
          <p:cNvPr id="509" name="Shape 509"/>
          <p:cNvSpPr/>
          <p:nvPr/>
        </p:nvSpPr>
        <p:spPr>
          <a:xfrm>
            <a:off x="2" y="4857239"/>
            <a:ext cx="32130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510" name="Shape 510"/>
          <p:cNvSpPr>
            <a:spLocks noGrp="1"/>
          </p:cNvSpPr>
          <p:nvPr>
            <p:ph type="sldNum" sz="quarter" idx="2"/>
          </p:nvPr>
        </p:nvSpPr>
        <p:spPr>
          <a:xfrm>
            <a:off x="8298542" y="4743563"/>
            <a:ext cx="680185" cy="226986"/>
          </a:xfrm>
          <a:prstGeom prst="rect">
            <a:avLst/>
          </a:prstGeom>
        </p:spPr>
        <p:txBody>
          <a:bodyPr/>
          <a:lstStyle/>
          <a:p>
            <a:pPr lvl="0"/>
            <a:fld id="{86CB4B4D-7CA3-9044-876B-883B54F8677D}" type="slidenum">
              <a:t>‹#›</a:t>
            </a:fld>
            <a:endParaRPr/>
          </a:p>
        </p:txBody>
      </p:sp>
      <p:pic>
        <p:nvPicPr>
          <p:cNvPr id="511" name="image2.jpg"/>
          <p:cNvPicPr/>
          <p:nvPr/>
        </p:nvPicPr>
        <p:blipFill>
          <a:blip r:embed="rId3">
            <a:extLst/>
          </a:blip>
          <a:srcRect l="58" r="5902" b="20841"/>
          <a:stretch>
            <a:fillRect/>
          </a:stretch>
        </p:blipFill>
        <p:spPr>
          <a:xfrm>
            <a:off x="1" y="-2"/>
            <a:ext cx="9141788" cy="5132672"/>
          </a:xfrm>
          <a:prstGeom prst="rect">
            <a:avLst/>
          </a:prstGeom>
          <a:ln w="12700">
            <a:miter lim="400000"/>
          </a:ln>
        </p:spPr>
      </p:pic>
      <p:sp>
        <p:nvSpPr>
          <p:cNvPr id="512" name="Shape 512"/>
          <p:cNvSpPr/>
          <p:nvPr/>
        </p:nvSpPr>
        <p:spPr>
          <a:xfrm>
            <a:off x="0" y="3482452"/>
            <a:ext cx="9144000" cy="1661048"/>
          </a:xfrm>
          <a:prstGeom prst="rect">
            <a:avLst/>
          </a:prstGeom>
          <a:solidFill>
            <a:srgbClr val="FFFFFF">
              <a:alpha val="76000"/>
            </a:srgbClr>
          </a:solidFill>
          <a:ln w="12700">
            <a:miter lim="400000"/>
          </a:ln>
        </p:spPr>
        <p:txBody>
          <a:bodyPr lIns="0" tIns="0" rIns="0" bIns="0" anchor="ctr"/>
          <a:lstStyle/>
          <a:p>
            <a:pPr lvl="0" algn="ctr">
              <a:defRPr>
                <a:solidFill>
                  <a:srgbClr val="FFFFFF"/>
                </a:solidFill>
              </a:defRPr>
            </a:pPr>
            <a:endParaRPr/>
          </a:p>
        </p:txBody>
      </p:sp>
      <p:sp>
        <p:nvSpPr>
          <p:cNvPr id="513" name="Shape 513"/>
          <p:cNvSpPr/>
          <p:nvPr/>
        </p:nvSpPr>
        <p:spPr>
          <a:xfrm>
            <a:off x="0" y="3265461"/>
            <a:ext cx="9144000" cy="1193449"/>
          </a:xfrm>
          <a:prstGeom prst="rect">
            <a:avLst/>
          </a:prstGeom>
          <a:solidFill>
            <a:srgbClr val="FFFFFF">
              <a:alpha val="76000"/>
            </a:srgbClr>
          </a:solidFill>
          <a:ln w="12700">
            <a:miter lim="400000"/>
          </a:ln>
        </p:spPr>
        <p:txBody>
          <a:bodyPr lIns="0" tIns="0" rIns="0" bIns="0" anchor="ctr"/>
          <a:lstStyle/>
          <a:p>
            <a:pPr lvl="0" algn="ctr">
              <a:defRPr>
                <a:solidFill>
                  <a:srgbClr val="FFFFFF"/>
                </a:solidFill>
              </a:defRPr>
            </a:pPr>
            <a:endParaRPr/>
          </a:p>
        </p:txBody>
      </p:sp>
      <p:pic>
        <p:nvPicPr>
          <p:cNvPr id="514" name="image3.png" descr="C:\Users\User\Desktop\Givon\07_Starcom\Starcom logo-01.png"/>
          <p:cNvPicPr/>
          <p:nvPr/>
        </p:nvPicPr>
        <p:blipFill>
          <a:blip r:embed="rId4">
            <a:extLst/>
          </a:blip>
          <a:srcRect r="2402"/>
          <a:stretch>
            <a:fillRect/>
          </a:stretch>
        </p:blipFill>
        <p:spPr>
          <a:xfrm>
            <a:off x="107538" y="4299942"/>
            <a:ext cx="3384342" cy="977234"/>
          </a:xfrm>
          <a:prstGeom prst="rect">
            <a:avLst/>
          </a:prstGeom>
          <a:ln w="12700">
            <a:miter lim="400000"/>
          </a:ln>
        </p:spPr>
      </p:pic>
      <p:grpSp>
        <p:nvGrpSpPr>
          <p:cNvPr id="519" name="Group 519"/>
          <p:cNvGrpSpPr/>
          <p:nvPr/>
        </p:nvGrpSpPr>
        <p:grpSpPr>
          <a:xfrm>
            <a:off x="3707904" y="-92547"/>
            <a:ext cx="3744417" cy="3665381"/>
            <a:chOff x="0" y="0"/>
            <a:chExt cx="3744416" cy="3665380"/>
          </a:xfrm>
        </p:grpSpPr>
        <p:grpSp>
          <p:nvGrpSpPr>
            <p:cNvPr id="517" name="Group 517"/>
            <p:cNvGrpSpPr/>
            <p:nvPr/>
          </p:nvGrpSpPr>
          <p:grpSpPr>
            <a:xfrm>
              <a:off x="0" y="-1"/>
              <a:ext cx="3744417" cy="3665381"/>
              <a:chOff x="0" y="0"/>
              <a:chExt cx="3744416" cy="3665380"/>
            </a:xfrm>
          </p:grpSpPr>
          <p:sp>
            <p:nvSpPr>
              <p:cNvPr id="515" name="Shape 515"/>
              <p:cNvSpPr/>
              <p:nvPr/>
            </p:nvSpPr>
            <p:spPr>
              <a:xfrm rot="16200000">
                <a:off x="-916344" y="916344"/>
                <a:ext cx="3665381" cy="183269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F47A20">
                  <a:alpha val="48000"/>
                </a:srgbClr>
              </a:solidFill>
              <a:ln w="12700" cap="flat">
                <a:noFill/>
                <a:miter lim="400000"/>
              </a:ln>
              <a:effectLst/>
            </p:spPr>
            <p:txBody>
              <a:bodyPr wrap="square" lIns="0" tIns="0" rIns="0" bIns="0" numCol="1" anchor="ctr">
                <a:noAutofit/>
              </a:bodyPr>
              <a:lstStyle/>
              <a:p>
                <a:pPr lvl="0" algn="ctr"/>
                <a:endParaRPr/>
              </a:p>
            </p:txBody>
          </p:sp>
          <p:sp>
            <p:nvSpPr>
              <p:cNvPr id="516" name="Shape 516"/>
              <p:cNvSpPr/>
              <p:nvPr/>
            </p:nvSpPr>
            <p:spPr>
              <a:xfrm rot="5400000">
                <a:off x="995381" y="916343"/>
                <a:ext cx="3665381" cy="183269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F47A20">
                  <a:alpha val="48000"/>
                </a:srgbClr>
              </a:solidFill>
              <a:ln w="12700" cap="flat">
                <a:noFill/>
                <a:miter lim="400000"/>
              </a:ln>
              <a:effectLst/>
            </p:spPr>
            <p:txBody>
              <a:bodyPr wrap="square" lIns="0" tIns="0" rIns="0" bIns="0" numCol="1" anchor="ctr">
                <a:noAutofit/>
              </a:bodyPr>
              <a:lstStyle/>
              <a:p>
                <a:pPr lvl="0" algn="ctr"/>
                <a:endParaRPr/>
              </a:p>
            </p:txBody>
          </p:sp>
        </p:grpSp>
        <p:sp>
          <p:nvSpPr>
            <p:cNvPr id="518" name="Shape 518"/>
            <p:cNvSpPr/>
            <p:nvPr/>
          </p:nvSpPr>
          <p:spPr>
            <a:xfrm>
              <a:off x="1445271" y="1405753"/>
              <a:ext cx="853875" cy="8538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7A20">
                <a:alpha val="62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sp>
        <p:nvSpPr>
          <p:cNvPr id="520" name="Shape 520"/>
          <p:cNvSpPr>
            <a:spLocks noGrp="1"/>
          </p:cNvSpPr>
          <p:nvPr>
            <p:ph type="title"/>
          </p:nvPr>
        </p:nvSpPr>
        <p:spPr>
          <a:xfrm>
            <a:off x="179511" y="3601342"/>
            <a:ext cx="4896546" cy="469876"/>
          </a:xfrm>
          <a:prstGeom prst="rect">
            <a:avLst/>
          </a:prstGeom>
        </p:spPr>
        <p:txBody>
          <a:bodyPr/>
          <a:lstStyle>
            <a:lvl1pPr defTabSz="914377">
              <a:lnSpc>
                <a:spcPts val="2600"/>
              </a:lnSpc>
              <a:defRPr sz="2600">
                <a:solidFill>
                  <a:srgbClr val="062C53"/>
                </a:solidFill>
              </a:defRPr>
            </a:lvl1pPr>
          </a:lstStyle>
          <a:p>
            <a:pPr lvl="0">
              <a:defRPr sz="1800" b="0">
                <a:solidFill>
                  <a:srgbClr val="000000"/>
                </a:solidFill>
              </a:defRPr>
            </a:pPr>
            <a:r>
              <a:rPr sz="2600" b="1">
                <a:solidFill>
                  <a:srgbClr val="062C53"/>
                </a:solidFill>
              </a:rPr>
              <a:t>Presentation Title</a:t>
            </a:r>
          </a:p>
        </p:txBody>
      </p:sp>
      <p:sp>
        <p:nvSpPr>
          <p:cNvPr id="521" name="Shape 521"/>
          <p:cNvSpPr>
            <a:spLocks noGrp="1"/>
          </p:cNvSpPr>
          <p:nvPr>
            <p:ph type="body" idx="1"/>
          </p:nvPr>
        </p:nvSpPr>
        <p:spPr>
          <a:xfrm>
            <a:off x="179513" y="3940464"/>
            <a:ext cx="5010418" cy="468001"/>
          </a:xfrm>
          <a:prstGeom prst="rect">
            <a:avLst/>
          </a:prstGeom>
        </p:spPr>
        <p:txBody>
          <a:bodyPr anchor="ctr"/>
          <a:lstStyle>
            <a:lvl1pPr marL="0" indent="0">
              <a:buClrTx/>
              <a:buSzTx/>
              <a:buFontTx/>
              <a:buNone/>
              <a:defRPr sz="1800" b="1">
                <a:solidFill>
                  <a:srgbClr val="062C53"/>
                </a:solidFill>
              </a:defRPr>
            </a:lvl1pPr>
          </a:lstStyle>
          <a:p>
            <a:pPr lvl="0">
              <a:defRPr b="0">
                <a:solidFill>
                  <a:srgbClr val="000000"/>
                </a:solidFill>
              </a:defRPr>
            </a:pPr>
            <a:r>
              <a:rPr b="1">
                <a:solidFill>
                  <a:srgbClr val="062C53"/>
                </a:solidFill>
              </a:rPr>
              <a:t>Presentation subtitle</a:t>
            </a: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4_Title Slide">
    <p:spTree>
      <p:nvGrpSpPr>
        <p:cNvPr id="1" name=""/>
        <p:cNvGrpSpPr/>
        <p:nvPr/>
      </p:nvGrpSpPr>
      <p:grpSpPr>
        <a:xfrm>
          <a:off x="0" y="0"/>
          <a:ext cx="0" cy="0"/>
          <a:chOff x="0" y="0"/>
          <a:chExt cx="0" cy="0"/>
        </a:xfrm>
      </p:grpSpPr>
      <p:pic>
        <p:nvPicPr>
          <p:cNvPr id="523" name="image1.png" descr="C:\Users\User\Desktop\Givon\07_Starcom\Starcom logo-01.png"/>
          <p:cNvPicPr/>
          <p:nvPr/>
        </p:nvPicPr>
        <p:blipFill>
          <a:blip r:embed="rId2">
            <a:extLst/>
          </a:blip>
          <a:srcRect r="33922"/>
          <a:stretch>
            <a:fillRect/>
          </a:stretch>
        </p:blipFill>
        <p:spPr>
          <a:xfrm>
            <a:off x="306014" y="4606309"/>
            <a:ext cx="1255691" cy="535537"/>
          </a:xfrm>
          <a:prstGeom prst="rect">
            <a:avLst/>
          </a:prstGeom>
          <a:ln w="12700">
            <a:miter lim="400000"/>
          </a:ln>
        </p:spPr>
      </p:pic>
      <p:sp>
        <p:nvSpPr>
          <p:cNvPr id="524" name="Shape 524"/>
          <p:cNvSpPr/>
          <p:nvPr/>
        </p:nvSpPr>
        <p:spPr>
          <a:xfrm>
            <a:off x="54244" y="732682"/>
            <a:ext cx="9076634" cy="4846"/>
          </a:xfrm>
          <a:prstGeom prst="line">
            <a:avLst/>
          </a:prstGeom>
          <a:ln w="28575">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525" name="Shape 525"/>
          <p:cNvSpPr/>
          <p:nvPr/>
        </p:nvSpPr>
        <p:spPr>
          <a:xfrm>
            <a:off x="1619259" y="4857239"/>
            <a:ext cx="706628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526" name="Shape 526"/>
          <p:cNvSpPr/>
          <p:nvPr/>
        </p:nvSpPr>
        <p:spPr>
          <a:xfrm>
            <a:off x="8521721" y="4761015"/>
            <a:ext cx="253737" cy="253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
        <p:nvSpPr>
          <p:cNvPr id="527" name="Shape 527"/>
          <p:cNvSpPr/>
          <p:nvPr/>
        </p:nvSpPr>
        <p:spPr>
          <a:xfrm>
            <a:off x="8642573" y="4739952"/>
            <a:ext cx="117851" cy="243431"/>
          </a:xfrm>
          <a:custGeom>
            <a:avLst/>
            <a:gdLst/>
            <a:ahLst/>
            <a:cxnLst>
              <a:cxn ang="0">
                <a:pos x="wd2" y="hd2"/>
              </a:cxn>
              <a:cxn ang="5400000">
                <a:pos x="wd2" y="hd2"/>
              </a:cxn>
              <a:cxn ang="10800000">
                <a:pos x="wd2" y="hd2"/>
              </a:cxn>
              <a:cxn ang="16200000">
                <a:pos x="wd2" y="hd2"/>
              </a:cxn>
            </a:cxnLst>
            <a:rect l="0" t="0" r="r" b="b"/>
            <a:pathLst>
              <a:path w="21220" h="21600" extrusionOk="0">
                <a:moveTo>
                  <a:pt x="0" y="0"/>
                </a:moveTo>
                <a:lnTo>
                  <a:pt x="0" y="0"/>
                </a:lnTo>
                <a:cubicBezTo>
                  <a:pt x="12105" y="193"/>
                  <a:pt x="21600" y="5185"/>
                  <a:pt x="21208" y="11150"/>
                </a:cubicBezTo>
                <a:cubicBezTo>
                  <a:pt x="20836" y="16829"/>
                  <a:pt x="11604" y="21395"/>
                  <a:pt x="82" y="21600"/>
                </a:cubicBezTo>
              </a:path>
            </a:pathLst>
          </a:custGeom>
          <a:ln w="28575">
            <a:solidFill>
              <a:srgbClr val="BFBFBF"/>
            </a:solidFill>
          </a:ln>
        </p:spPr>
        <p:txBody>
          <a:bodyPr lIns="0" tIns="0" rIns="0" bIns="0" anchor="ctr"/>
          <a:lstStyle/>
          <a:p>
            <a:pPr lvl="0" algn="ctr"/>
            <a:endParaRPr/>
          </a:p>
        </p:txBody>
      </p:sp>
      <p:sp>
        <p:nvSpPr>
          <p:cNvPr id="528" name="Shape 528"/>
          <p:cNvSpPr/>
          <p:nvPr/>
        </p:nvSpPr>
        <p:spPr>
          <a:xfrm rot="10800000">
            <a:off x="8509164" y="4739979"/>
            <a:ext cx="117067" cy="243383"/>
          </a:xfrm>
          <a:custGeom>
            <a:avLst/>
            <a:gdLst/>
            <a:ahLst/>
            <a:cxnLst>
              <a:cxn ang="0">
                <a:pos x="wd2" y="hd2"/>
              </a:cxn>
              <a:cxn ang="5400000">
                <a:pos x="wd2" y="hd2"/>
              </a:cxn>
              <a:cxn ang="10800000">
                <a:pos x="wd2" y="hd2"/>
              </a:cxn>
              <a:cxn ang="16200000">
                <a:pos x="wd2" y="hd2"/>
              </a:cxn>
            </a:cxnLst>
            <a:rect l="0" t="0" r="r" b="b"/>
            <a:pathLst>
              <a:path w="21131" h="21600" extrusionOk="0">
                <a:moveTo>
                  <a:pt x="29" y="0"/>
                </a:moveTo>
                <a:lnTo>
                  <a:pt x="29" y="0"/>
                </a:lnTo>
                <a:cubicBezTo>
                  <a:pt x="12160" y="239"/>
                  <a:pt x="21600" y="5268"/>
                  <a:pt x="21113" y="11233"/>
                </a:cubicBezTo>
                <a:cubicBezTo>
                  <a:pt x="20654" y="16867"/>
                  <a:pt x="11461" y="21381"/>
                  <a:pt x="0" y="21600"/>
                </a:cubicBezTo>
              </a:path>
            </a:pathLst>
          </a:custGeom>
          <a:ln w="28575">
            <a:solidFill>
              <a:srgbClr val="BFBFBF"/>
            </a:solidFill>
          </a:ln>
        </p:spPr>
        <p:txBody>
          <a:bodyPr lIns="0" tIns="0" rIns="0" bIns="0" anchor="ctr"/>
          <a:lstStyle/>
          <a:p>
            <a:pPr lvl="0" algn="ctr"/>
            <a:endParaRPr/>
          </a:p>
        </p:txBody>
      </p:sp>
      <p:grpSp>
        <p:nvGrpSpPr>
          <p:cNvPr id="536" name="Group 536"/>
          <p:cNvGrpSpPr/>
          <p:nvPr/>
        </p:nvGrpSpPr>
        <p:grpSpPr>
          <a:xfrm>
            <a:off x="8318572" y="4431850"/>
            <a:ext cx="657168" cy="565210"/>
            <a:chOff x="0" y="0"/>
            <a:chExt cx="657166" cy="565209"/>
          </a:xfrm>
        </p:grpSpPr>
        <p:sp>
          <p:nvSpPr>
            <p:cNvPr id="529" name="Shape 529"/>
            <p:cNvSpPr/>
            <p:nvPr/>
          </p:nvSpPr>
          <p:spPr>
            <a:xfrm rot="16200000">
              <a:off x="126504" y="188311"/>
              <a:ext cx="205883" cy="256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noFill/>
            <a:ln w="9525" cap="flat">
              <a:solidFill>
                <a:srgbClr val="F47A20"/>
              </a:solidFill>
              <a:prstDash val="solid"/>
              <a:bevel/>
            </a:ln>
            <a:effectLst/>
          </p:spPr>
          <p:txBody>
            <a:bodyPr wrap="square" lIns="0" tIns="0" rIns="0" bIns="0" numCol="1" anchor="ctr">
              <a:noAutofit/>
            </a:bodyPr>
            <a:lstStyle/>
            <a:p>
              <a:pPr lvl="0" algn="ctr"/>
              <a:endParaRPr/>
            </a:p>
          </p:txBody>
        </p:sp>
        <p:sp>
          <p:nvSpPr>
            <p:cNvPr id="530" name="Shape 530"/>
            <p:cNvSpPr/>
            <p:nvPr/>
          </p:nvSpPr>
          <p:spPr>
            <a:xfrm rot="16200000">
              <a:off x="97569" y="119546"/>
              <a:ext cx="254733" cy="345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noFill/>
            <a:ln w="28575"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531" name="Shape 531"/>
            <p:cNvSpPr/>
            <p:nvPr/>
          </p:nvSpPr>
          <p:spPr>
            <a:xfrm rot="19800000">
              <a:off x="308766" y="161807"/>
              <a:ext cx="166420" cy="318583"/>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noFill/>
            <a:ln w="9525" cap="flat">
              <a:solidFill>
                <a:srgbClr val="BFBFBF">
                  <a:alpha val="58999"/>
                </a:srgbClr>
              </a:solidFill>
              <a:prstDash val="solid"/>
              <a:bevel/>
            </a:ln>
            <a:effectLst/>
          </p:spPr>
          <p:txBody>
            <a:bodyPr wrap="square" lIns="0" tIns="0" rIns="0" bIns="0" numCol="1" anchor="ctr">
              <a:noAutofit/>
            </a:bodyPr>
            <a:lstStyle/>
            <a:p>
              <a:pPr lvl="0" algn="ctr"/>
              <a:endParaRPr/>
            </a:p>
          </p:txBody>
        </p:sp>
        <p:sp>
          <p:nvSpPr>
            <p:cNvPr id="532" name="Shape 532"/>
            <p:cNvSpPr/>
            <p:nvPr/>
          </p:nvSpPr>
          <p:spPr>
            <a:xfrm rot="19800000">
              <a:off x="290877" y="102555"/>
              <a:ext cx="225256" cy="399353"/>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881"/>
                    <a:pt x="21600" y="7723"/>
                    <a:pt x="20132" y="15281"/>
                  </a:cubicBezTo>
                  <a:cubicBezTo>
                    <a:pt x="19691" y="17554"/>
                    <a:pt x="18313" y="19726"/>
                    <a:pt x="16123" y="21600"/>
                  </a:cubicBezTo>
                </a:path>
              </a:pathLst>
            </a:custGeom>
            <a:noFill/>
            <a:ln w="28575" cap="flat">
              <a:solidFill>
                <a:srgbClr val="A6A6A6">
                  <a:alpha val="38000"/>
                </a:srgbClr>
              </a:solidFill>
              <a:prstDash val="solid"/>
              <a:bevel/>
            </a:ln>
            <a:effectLst/>
          </p:spPr>
          <p:txBody>
            <a:bodyPr wrap="square" lIns="0" tIns="0" rIns="0" bIns="0" numCol="1" anchor="ctr">
              <a:noAutofit/>
            </a:bodyPr>
            <a:lstStyle/>
            <a:p>
              <a:pPr lvl="0" algn="ctr"/>
              <a:endParaRPr/>
            </a:p>
          </p:txBody>
        </p:sp>
        <p:grpSp>
          <p:nvGrpSpPr>
            <p:cNvPr id="535" name="Group 535"/>
            <p:cNvGrpSpPr/>
            <p:nvPr/>
          </p:nvGrpSpPr>
          <p:grpSpPr>
            <a:xfrm>
              <a:off x="-1" y="-1"/>
              <a:ext cx="657168" cy="565211"/>
              <a:chOff x="0" y="0"/>
              <a:chExt cx="657166" cy="565209"/>
            </a:xfrm>
          </p:grpSpPr>
          <p:sp>
            <p:nvSpPr>
              <p:cNvPr id="533" name="Shape 533"/>
              <p:cNvSpPr/>
              <p:nvPr/>
            </p:nvSpPr>
            <p:spPr>
              <a:xfrm rot="16200000">
                <a:off x="66972" y="45429"/>
                <a:ext cx="307090" cy="44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noFill/>
              <a:ln w="381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534" name="Shape 534"/>
              <p:cNvSpPr/>
              <p:nvPr/>
            </p:nvSpPr>
            <p:spPr>
              <a:xfrm rot="19800000">
                <a:off x="251810" y="44929"/>
                <a:ext cx="307090" cy="475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48"/>
                      <a:pt x="21600" y="13954"/>
                    </a:cubicBezTo>
                    <a:cubicBezTo>
                      <a:pt x="21600" y="16670"/>
                      <a:pt x="20373" y="19328"/>
                      <a:pt x="18069" y="21600"/>
                    </a:cubicBezTo>
                  </a:path>
                </a:pathLst>
              </a:custGeom>
              <a:noFill/>
              <a:ln w="38100" cap="flat">
                <a:solidFill>
                  <a:srgbClr val="BFBFBF">
                    <a:alpha val="14000"/>
                  </a:srgbClr>
                </a:solidFill>
                <a:prstDash val="solid"/>
                <a:bevel/>
              </a:ln>
              <a:effectLst/>
            </p:spPr>
            <p:txBody>
              <a:bodyPr wrap="square" lIns="0" tIns="0" rIns="0" bIns="0" numCol="1" anchor="ctr">
                <a:noAutofit/>
              </a:bodyPr>
              <a:lstStyle/>
              <a:p>
                <a:pPr lvl="0" algn="ctr"/>
                <a:endParaRPr/>
              </a:p>
            </p:txBody>
          </p:sp>
        </p:grpSp>
      </p:grpSp>
      <p:sp>
        <p:nvSpPr>
          <p:cNvPr id="537" name="Shape 537"/>
          <p:cNvSpPr/>
          <p:nvPr/>
        </p:nvSpPr>
        <p:spPr>
          <a:xfrm>
            <a:off x="8834057" y="4859940"/>
            <a:ext cx="196180" cy="144017"/>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538" name="Shape 538"/>
          <p:cNvSpPr/>
          <p:nvPr/>
        </p:nvSpPr>
        <p:spPr>
          <a:xfrm rot="5400000">
            <a:off x="-129096" y="595439"/>
            <a:ext cx="497919" cy="2489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0065A4"/>
          </a:solidFill>
          <a:ln w="12700">
            <a:miter lim="400000"/>
          </a:ln>
        </p:spPr>
        <p:txBody>
          <a:bodyPr lIns="0" tIns="0" rIns="0" bIns="0" anchor="ctr"/>
          <a:lstStyle/>
          <a:p>
            <a:pPr lvl="0" algn="ctr"/>
            <a:endParaRPr/>
          </a:p>
        </p:txBody>
      </p:sp>
      <p:sp>
        <p:nvSpPr>
          <p:cNvPr id="539" name="Shape 539"/>
          <p:cNvSpPr/>
          <p:nvPr/>
        </p:nvSpPr>
        <p:spPr>
          <a:xfrm flipH="1">
            <a:off x="-291" y="676231"/>
            <a:ext cx="58659" cy="112901"/>
          </a:xfrm>
          <a:custGeom>
            <a:avLst/>
            <a:gdLst/>
            <a:ahLst/>
            <a:cxnLst>
              <a:cxn ang="0">
                <a:pos x="wd2" y="hd2"/>
              </a:cxn>
              <a:cxn ang="5400000">
                <a:pos x="wd2" y="hd2"/>
              </a:cxn>
              <a:cxn ang="10800000">
                <a:pos x="wd2" y="hd2"/>
              </a:cxn>
              <a:cxn ang="16200000">
                <a:pos x="wd2" y="hd2"/>
              </a:cxn>
            </a:cxnLst>
            <a:rect l="0" t="0" r="r" b="b"/>
            <a:pathLst>
              <a:path w="21600" h="21600" extrusionOk="0">
                <a:moveTo>
                  <a:pt x="20787" y="0"/>
                </a:moveTo>
                <a:lnTo>
                  <a:pt x="21600" y="85"/>
                </a:lnTo>
                <a:lnTo>
                  <a:pt x="21600" y="21515"/>
                </a:lnTo>
                <a:lnTo>
                  <a:pt x="20787" y="21600"/>
                </a:lnTo>
                <a:cubicBezTo>
                  <a:pt x="9307" y="21600"/>
                  <a:pt x="0" y="16765"/>
                  <a:pt x="0" y="10800"/>
                </a:cubicBezTo>
                <a:cubicBezTo>
                  <a:pt x="0" y="4835"/>
                  <a:pt x="9307" y="0"/>
                  <a:pt x="20787" y="0"/>
                </a:cubicBezTo>
                <a:close/>
              </a:path>
            </a:pathLst>
          </a:custGeom>
          <a:solidFill>
            <a:srgbClr val="BFBFBF"/>
          </a:solidFill>
          <a:ln w="12700">
            <a:miter lim="400000"/>
          </a:ln>
        </p:spPr>
        <p:txBody>
          <a:bodyPr lIns="0" tIns="0" rIns="0" bIns="0" anchor="ctr"/>
          <a:lstStyle/>
          <a:p>
            <a:pPr lvl="0" algn="ctr">
              <a:defRPr>
                <a:solidFill>
                  <a:srgbClr val="FFFFFF"/>
                </a:solidFill>
              </a:defRPr>
            </a:pPr>
            <a:endParaRPr/>
          </a:p>
        </p:txBody>
      </p:sp>
      <p:sp>
        <p:nvSpPr>
          <p:cNvPr id="540" name="Shape 540"/>
          <p:cNvSpPr/>
          <p:nvPr/>
        </p:nvSpPr>
        <p:spPr>
          <a:xfrm>
            <a:off x="2" y="4857239"/>
            <a:ext cx="32130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541" name="Shape 541"/>
          <p:cNvSpPr/>
          <p:nvPr/>
        </p:nvSpPr>
        <p:spPr>
          <a:xfrm>
            <a:off x="0" y="0"/>
            <a:ext cx="9144000" cy="5143500"/>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pic>
        <p:nvPicPr>
          <p:cNvPr id="542" name="image4.jpg"/>
          <p:cNvPicPr/>
          <p:nvPr/>
        </p:nvPicPr>
        <p:blipFill>
          <a:blip r:embed="rId3">
            <a:extLst/>
          </a:blip>
          <a:srcRect l="227" t="10887" r="59" b="19417"/>
          <a:stretch>
            <a:fillRect/>
          </a:stretch>
        </p:blipFill>
        <p:spPr>
          <a:xfrm>
            <a:off x="1" y="870857"/>
            <a:ext cx="9141789" cy="4261815"/>
          </a:xfrm>
          <a:prstGeom prst="rect">
            <a:avLst/>
          </a:prstGeom>
          <a:ln w="12700">
            <a:miter lim="400000"/>
          </a:ln>
        </p:spPr>
      </p:pic>
      <p:pic>
        <p:nvPicPr>
          <p:cNvPr id="543" name="image5.png" descr="C:\Users\User\Desktop\Givon\07_Starcom\Starcom logo-01.png"/>
          <p:cNvPicPr/>
          <p:nvPr/>
        </p:nvPicPr>
        <p:blipFill>
          <a:blip r:embed="rId4">
            <a:extLst/>
          </a:blip>
          <a:srcRect r="2402"/>
          <a:stretch>
            <a:fillRect/>
          </a:stretch>
        </p:blipFill>
        <p:spPr>
          <a:xfrm>
            <a:off x="138475" y="2"/>
            <a:ext cx="3360365" cy="970309"/>
          </a:xfrm>
          <a:prstGeom prst="rect">
            <a:avLst/>
          </a:prstGeom>
          <a:ln w="12700">
            <a:miter lim="400000"/>
          </a:ln>
        </p:spPr>
      </p:pic>
      <p:sp>
        <p:nvSpPr>
          <p:cNvPr id="544" name="Shape 544"/>
          <p:cNvSpPr/>
          <p:nvPr/>
        </p:nvSpPr>
        <p:spPr>
          <a:xfrm>
            <a:off x="-1" y="3665215"/>
            <a:ext cx="9144001" cy="1478288"/>
          </a:xfrm>
          <a:prstGeom prst="rect">
            <a:avLst/>
          </a:prstGeom>
          <a:solidFill>
            <a:srgbClr val="FFFFFF">
              <a:alpha val="45000"/>
            </a:srgbClr>
          </a:solidFill>
          <a:ln w="12700">
            <a:miter lim="400000"/>
          </a:ln>
        </p:spPr>
        <p:txBody>
          <a:bodyPr lIns="0" tIns="0" rIns="0" bIns="0" anchor="ctr"/>
          <a:lstStyle/>
          <a:p>
            <a:pPr lvl="0" algn="ctr">
              <a:defRPr>
                <a:solidFill>
                  <a:srgbClr val="FFFFFF"/>
                </a:solidFill>
              </a:defRPr>
            </a:pPr>
            <a:endParaRPr/>
          </a:p>
        </p:txBody>
      </p:sp>
      <p:sp>
        <p:nvSpPr>
          <p:cNvPr id="545" name="Shape 545"/>
          <p:cNvSpPr/>
          <p:nvPr/>
        </p:nvSpPr>
        <p:spPr>
          <a:xfrm>
            <a:off x="-1" y="3899508"/>
            <a:ext cx="9144001" cy="1243455"/>
          </a:xfrm>
          <a:prstGeom prst="rect">
            <a:avLst/>
          </a:prstGeom>
          <a:solidFill>
            <a:srgbClr val="FFFFFF">
              <a:alpha val="62000"/>
            </a:srgbClr>
          </a:solidFill>
          <a:ln w="12700">
            <a:miter lim="400000"/>
          </a:ln>
        </p:spPr>
        <p:txBody>
          <a:bodyPr lIns="0" tIns="0" rIns="0" bIns="0" anchor="ctr"/>
          <a:lstStyle/>
          <a:p>
            <a:pPr lvl="0" algn="ctr">
              <a:defRPr>
                <a:solidFill>
                  <a:srgbClr val="FFFFFF"/>
                </a:solidFill>
              </a:defRPr>
            </a:pPr>
            <a:endParaRPr/>
          </a:p>
        </p:txBody>
      </p:sp>
      <p:sp>
        <p:nvSpPr>
          <p:cNvPr id="546" name="Shape 546"/>
          <p:cNvSpPr/>
          <p:nvPr/>
        </p:nvSpPr>
        <p:spPr>
          <a:xfrm>
            <a:off x="-1" y="3665213"/>
            <a:ext cx="9144002" cy="1"/>
          </a:xfrm>
          <a:prstGeom prst="line">
            <a:avLst/>
          </a:prstGeom>
          <a:ln w="38100">
            <a:solidFill>
              <a:srgbClr val="F47A20"/>
            </a:solidFill>
          </a:ln>
        </p:spPr>
        <p:txBody>
          <a:bodyPr lIns="0" tIns="0" rIns="0" bIns="0"/>
          <a:lstStyle/>
          <a:p>
            <a:pPr lvl="0" defTabSz="457200">
              <a:defRPr sz="1200">
                <a:latin typeface="+mn-lt"/>
                <a:ea typeface="+mn-ea"/>
                <a:cs typeface="+mn-cs"/>
                <a:sym typeface="Helvetica"/>
              </a:defRPr>
            </a:pPr>
            <a:endParaRPr/>
          </a:p>
        </p:txBody>
      </p:sp>
      <p:pic>
        <p:nvPicPr>
          <p:cNvPr id="547" name="image6.jpg" descr="C:\Users\User\Desktop\Givon\07_Starcom\stock-photo-space-satellite-orbiting-the-earth-elements-of-this-image-furnished-by-nasa-258972995.jpg"/>
          <p:cNvPicPr/>
          <p:nvPr/>
        </p:nvPicPr>
        <p:blipFill>
          <a:blip r:embed="rId5">
            <a:extLst/>
          </a:blip>
          <a:srcRect l="38317" t="347" r="9220" b="26045"/>
          <a:stretch>
            <a:fillRect/>
          </a:stretch>
        </p:blipFill>
        <p:spPr>
          <a:xfrm>
            <a:off x="4139953" y="301676"/>
            <a:ext cx="3805836" cy="3794708"/>
          </a:xfrm>
          <a:prstGeom prst="rect">
            <a:avLst/>
          </a:prstGeom>
          <a:ln w="12700">
            <a:miter lim="400000"/>
          </a:ln>
        </p:spPr>
      </p:pic>
      <p:sp>
        <p:nvSpPr>
          <p:cNvPr id="548" name="Shape 548"/>
          <p:cNvSpPr/>
          <p:nvPr/>
        </p:nvSpPr>
        <p:spPr>
          <a:xfrm>
            <a:off x="-1" y="4942485"/>
            <a:ext cx="9144001" cy="201016"/>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549" name="Shape 549"/>
          <p:cNvSpPr/>
          <p:nvPr/>
        </p:nvSpPr>
        <p:spPr>
          <a:xfrm>
            <a:off x="693841" y="1285880"/>
            <a:ext cx="360042" cy="3600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DBBD4"/>
          </a:solidFill>
          <a:ln w="12700">
            <a:miter lim="400000"/>
          </a:ln>
        </p:spPr>
        <p:txBody>
          <a:bodyPr lIns="0" tIns="0" rIns="0" bIns="0" anchor="ctr"/>
          <a:lstStyle/>
          <a:p>
            <a:pPr lvl="0" algn="ctr">
              <a:defRPr>
                <a:solidFill>
                  <a:srgbClr val="FFFFFF"/>
                </a:solidFill>
              </a:defRPr>
            </a:pPr>
            <a:endParaRPr/>
          </a:p>
        </p:txBody>
      </p:sp>
      <p:sp>
        <p:nvSpPr>
          <p:cNvPr id="550" name="Shape 550"/>
          <p:cNvSpPr/>
          <p:nvPr/>
        </p:nvSpPr>
        <p:spPr>
          <a:xfrm flipV="1">
            <a:off x="2280865" y="2499742"/>
            <a:ext cx="1859090" cy="459216"/>
          </a:xfrm>
          <a:prstGeom prst="line">
            <a:avLst/>
          </a:prstGeom>
          <a:ln w="28575">
            <a:solidFill>
              <a:srgbClr val="7A7062"/>
            </a:solidFill>
          </a:ln>
        </p:spPr>
        <p:txBody>
          <a:bodyPr lIns="0" tIns="0" rIns="0" bIns="0"/>
          <a:lstStyle/>
          <a:p>
            <a:pPr lvl="0" defTabSz="457200">
              <a:defRPr sz="1200">
                <a:latin typeface="+mn-lt"/>
                <a:ea typeface="+mn-ea"/>
                <a:cs typeface="+mn-cs"/>
                <a:sym typeface="Helvetica"/>
              </a:defRPr>
            </a:pPr>
            <a:endParaRPr/>
          </a:p>
        </p:txBody>
      </p:sp>
      <p:sp>
        <p:nvSpPr>
          <p:cNvPr id="551" name="Shape 551"/>
          <p:cNvSpPr/>
          <p:nvPr/>
        </p:nvSpPr>
        <p:spPr>
          <a:xfrm>
            <a:off x="395536" y="2139701"/>
            <a:ext cx="226033" cy="2260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7A20"/>
          </a:solidFill>
          <a:ln w="12700">
            <a:miter lim="400000"/>
          </a:ln>
        </p:spPr>
        <p:txBody>
          <a:bodyPr lIns="0" tIns="0" rIns="0" bIns="0" anchor="ctr"/>
          <a:lstStyle/>
          <a:p>
            <a:pPr lvl="0" algn="ctr">
              <a:defRPr>
                <a:solidFill>
                  <a:srgbClr val="FFFFFF"/>
                </a:solidFill>
              </a:defRPr>
            </a:pPr>
            <a:endParaRPr/>
          </a:p>
        </p:txBody>
      </p:sp>
      <p:sp>
        <p:nvSpPr>
          <p:cNvPr id="552" name="Shape 552"/>
          <p:cNvSpPr/>
          <p:nvPr/>
        </p:nvSpPr>
        <p:spPr>
          <a:xfrm>
            <a:off x="1698476" y="2794572"/>
            <a:ext cx="490461" cy="4904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65A4"/>
          </a:solidFill>
          <a:ln w="12700">
            <a:miter lim="400000"/>
          </a:ln>
        </p:spPr>
        <p:txBody>
          <a:bodyPr lIns="0" tIns="0" rIns="0" bIns="0" anchor="ctr"/>
          <a:lstStyle/>
          <a:p>
            <a:pPr lvl="0" algn="ctr">
              <a:defRPr>
                <a:solidFill>
                  <a:srgbClr val="FFFFFF"/>
                </a:solidFill>
              </a:defRPr>
            </a:pPr>
            <a:endParaRPr/>
          </a:p>
        </p:txBody>
      </p:sp>
      <p:grpSp>
        <p:nvGrpSpPr>
          <p:cNvPr id="555" name="Group 555"/>
          <p:cNvGrpSpPr/>
          <p:nvPr/>
        </p:nvGrpSpPr>
        <p:grpSpPr>
          <a:xfrm>
            <a:off x="1581240" y="2677454"/>
            <a:ext cx="724932" cy="724695"/>
            <a:chOff x="0" y="0"/>
            <a:chExt cx="724930" cy="724694"/>
          </a:xfrm>
        </p:grpSpPr>
        <p:sp>
          <p:nvSpPr>
            <p:cNvPr id="553" name="Shape 553"/>
            <p:cNvSpPr/>
            <p:nvPr/>
          </p:nvSpPr>
          <p:spPr>
            <a:xfrm>
              <a:off x="371424" y="203"/>
              <a:ext cx="353507" cy="724492"/>
            </a:xfrm>
            <a:custGeom>
              <a:avLst/>
              <a:gdLst/>
              <a:ahLst/>
              <a:cxnLst>
                <a:cxn ang="0">
                  <a:pos x="wd2" y="hd2"/>
                </a:cxn>
                <a:cxn ang="5400000">
                  <a:pos x="wd2" y="hd2"/>
                </a:cxn>
                <a:cxn ang="10800000">
                  <a:pos x="wd2" y="hd2"/>
                </a:cxn>
                <a:cxn ang="16200000">
                  <a:pos x="wd2" y="hd2"/>
                </a:cxn>
              </a:cxnLst>
              <a:rect l="0" t="0" r="r" b="b"/>
              <a:pathLst>
                <a:path w="21121" h="21600" extrusionOk="0">
                  <a:moveTo>
                    <a:pt x="367" y="0"/>
                  </a:moveTo>
                  <a:lnTo>
                    <a:pt x="367" y="0"/>
                  </a:lnTo>
                  <a:cubicBezTo>
                    <a:pt x="12317" y="249"/>
                    <a:pt x="21600" y="5284"/>
                    <a:pt x="21102" y="11247"/>
                  </a:cubicBezTo>
                  <a:cubicBezTo>
                    <a:pt x="20627" y="16932"/>
                    <a:pt x="11399" y="21459"/>
                    <a:pt x="0" y="21600"/>
                  </a:cubicBezTo>
                </a:path>
              </a:pathLst>
            </a:custGeom>
            <a:noFill/>
            <a:ln w="19050" cap="flat">
              <a:solidFill>
                <a:srgbClr val="0065A4"/>
              </a:solidFill>
              <a:prstDash val="solid"/>
              <a:bevel/>
            </a:ln>
            <a:effectLst/>
          </p:spPr>
          <p:txBody>
            <a:bodyPr wrap="square" lIns="0" tIns="0" rIns="0" bIns="0" numCol="1" anchor="ctr">
              <a:noAutofit/>
            </a:bodyPr>
            <a:lstStyle/>
            <a:p>
              <a:pPr lvl="0" algn="ctr"/>
              <a:endParaRPr/>
            </a:p>
          </p:txBody>
        </p:sp>
        <p:sp>
          <p:nvSpPr>
            <p:cNvPr id="554" name="Shape 554"/>
            <p:cNvSpPr/>
            <p:nvPr/>
          </p:nvSpPr>
          <p:spPr>
            <a:xfrm rot="10800000">
              <a:off x="0" y="0"/>
              <a:ext cx="353509" cy="724380"/>
            </a:xfrm>
            <a:custGeom>
              <a:avLst/>
              <a:gdLst/>
              <a:ahLst/>
              <a:cxnLst>
                <a:cxn ang="0">
                  <a:pos x="wd2" y="hd2"/>
                </a:cxn>
                <a:cxn ang="5400000">
                  <a:pos x="wd2" y="hd2"/>
                </a:cxn>
                <a:cxn ang="10800000">
                  <a:pos x="wd2" y="hd2"/>
                </a:cxn>
                <a:cxn ang="16200000">
                  <a:pos x="wd2" y="hd2"/>
                </a:cxn>
              </a:cxnLst>
              <a:rect l="0" t="0" r="r" b="b"/>
              <a:pathLst>
                <a:path w="21048" h="21600" extrusionOk="0">
                  <a:moveTo>
                    <a:pt x="512" y="0"/>
                  </a:moveTo>
                  <a:lnTo>
                    <a:pt x="512" y="0"/>
                  </a:lnTo>
                  <a:cubicBezTo>
                    <a:pt x="12417" y="289"/>
                    <a:pt x="21600" y="5357"/>
                    <a:pt x="21023" y="11319"/>
                  </a:cubicBezTo>
                  <a:cubicBezTo>
                    <a:pt x="20475" y="16975"/>
                    <a:pt x="11303" y="21460"/>
                    <a:pt x="0" y="21600"/>
                  </a:cubicBezTo>
                </a:path>
              </a:pathLst>
            </a:custGeom>
            <a:noFill/>
            <a:ln w="19050" cap="flat">
              <a:solidFill>
                <a:srgbClr val="0065A4"/>
              </a:solidFill>
              <a:prstDash val="solid"/>
              <a:bevel/>
            </a:ln>
            <a:effectLst/>
          </p:spPr>
          <p:txBody>
            <a:bodyPr wrap="square" lIns="0" tIns="0" rIns="0" bIns="0" numCol="1" anchor="ctr">
              <a:noAutofit/>
            </a:bodyPr>
            <a:lstStyle/>
            <a:p>
              <a:pPr lvl="0" algn="ctr"/>
              <a:endParaRPr/>
            </a:p>
          </p:txBody>
        </p:sp>
      </p:grpSp>
      <p:sp>
        <p:nvSpPr>
          <p:cNvPr id="556" name="Shape 556"/>
          <p:cNvSpPr/>
          <p:nvPr/>
        </p:nvSpPr>
        <p:spPr>
          <a:xfrm flipH="1" flipV="1">
            <a:off x="965773" y="1613043"/>
            <a:ext cx="750014" cy="1130158"/>
          </a:xfrm>
          <a:prstGeom prst="line">
            <a:avLst/>
          </a:prstGeom>
          <a:ln w="15875">
            <a:solidFill>
              <a:srgbClr val="4F90BC"/>
            </a:solidFill>
          </a:ln>
        </p:spPr>
        <p:txBody>
          <a:bodyPr lIns="0" tIns="0" rIns="0" bIns="0"/>
          <a:lstStyle/>
          <a:p>
            <a:pPr lvl="0" defTabSz="457200">
              <a:defRPr sz="1200">
                <a:latin typeface="+mn-lt"/>
                <a:ea typeface="+mn-ea"/>
                <a:cs typeface="+mn-cs"/>
                <a:sym typeface="Helvetica"/>
              </a:defRPr>
            </a:pPr>
            <a:endParaRPr/>
          </a:p>
        </p:txBody>
      </p:sp>
      <p:sp>
        <p:nvSpPr>
          <p:cNvPr id="557" name="Shape 557"/>
          <p:cNvSpPr/>
          <p:nvPr/>
        </p:nvSpPr>
        <p:spPr>
          <a:xfrm flipH="1" flipV="1">
            <a:off x="585626" y="2311686"/>
            <a:ext cx="1027420" cy="575354"/>
          </a:xfrm>
          <a:prstGeom prst="line">
            <a:avLst/>
          </a:prstGeom>
          <a:ln w="19050">
            <a:solidFill>
              <a:srgbClr val="7A7062"/>
            </a:solidFill>
          </a:ln>
        </p:spPr>
        <p:txBody>
          <a:bodyPr lIns="0" tIns="0" rIns="0" bIns="0"/>
          <a:lstStyle/>
          <a:p>
            <a:pPr lvl="0" defTabSz="457200">
              <a:defRPr sz="1200">
                <a:latin typeface="+mn-lt"/>
                <a:ea typeface="+mn-ea"/>
                <a:cs typeface="+mn-cs"/>
                <a:sym typeface="Helvetica"/>
              </a:defRPr>
            </a:pPr>
            <a:endParaRPr/>
          </a:p>
        </p:txBody>
      </p:sp>
      <p:pic>
        <p:nvPicPr>
          <p:cNvPr id="558" name="image7.jpg"/>
          <p:cNvPicPr/>
          <p:nvPr/>
        </p:nvPicPr>
        <p:blipFill>
          <a:blip r:embed="rId6">
            <a:extLst/>
          </a:blip>
          <a:srcRect l="37172" t="587" r="8899" b="19176"/>
          <a:stretch>
            <a:fillRect/>
          </a:stretch>
        </p:blipFill>
        <p:spPr>
          <a:xfrm>
            <a:off x="4069727" y="267494"/>
            <a:ext cx="3950947" cy="3920898"/>
          </a:xfrm>
          <a:prstGeom prst="rect">
            <a:avLst/>
          </a:prstGeom>
          <a:ln w="12700">
            <a:miter lim="400000"/>
          </a:ln>
        </p:spPr>
      </p:pic>
      <p:grpSp>
        <p:nvGrpSpPr>
          <p:cNvPr id="562" name="Group 562"/>
          <p:cNvGrpSpPr/>
          <p:nvPr/>
        </p:nvGrpSpPr>
        <p:grpSpPr>
          <a:xfrm>
            <a:off x="4139941" y="299546"/>
            <a:ext cx="3816446" cy="3815386"/>
            <a:chOff x="0" y="0"/>
            <a:chExt cx="3816445" cy="3815385"/>
          </a:xfrm>
        </p:grpSpPr>
        <p:sp>
          <p:nvSpPr>
            <p:cNvPr id="559" name="Shape 559"/>
            <p:cNvSpPr/>
            <p:nvPr/>
          </p:nvSpPr>
          <p:spPr>
            <a:xfrm>
              <a:off x="1952723" y="0"/>
              <a:ext cx="1863722" cy="3815321"/>
            </a:xfrm>
            <a:custGeom>
              <a:avLst/>
              <a:gdLst/>
              <a:ahLst/>
              <a:cxnLst>
                <a:cxn ang="0">
                  <a:pos x="wd2" y="hd2"/>
                </a:cxn>
                <a:cxn ang="5400000">
                  <a:pos x="wd2" y="hd2"/>
                </a:cxn>
                <a:cxn ang="10800000">
                  <a:pos x="wd2" y="hd2"/>
                </a:cxn>
                <a:cxn ang="16200000">
                  <a:pos x="wd2" y="hd2"/>
                </a:cxn>
              </a:cxnLst>
              <a:rect l="0" t="0" r="r" b="b"/>
              <a:pathLst>
                <a:path w="21325" h="21600" extrusionOk="0">
                  <a:moveTo>
                    <a:pt x="0" y="0"/>
                  </a:moveTo>
                  <a:lnTo>
                    <a:pt x="0" y="0"/>
                  </a:lnTo>
                  <a:cubicBezTo>
                    <a:pt x="12055" y="139"/>
                    <a:pt x="21600" y="5087"/>
                    <a:pt x="21319" y="11052"/>
                  </a:cubicBezTo>
                  <a:cubicBezTo>
                    <a:pt x="21047" y="16815"/>
                    <a:pt x="11678" y="21458"/>
                    <a:pt x="30" y="21600"/>
                  </a:cubicBezTo>
                </a:path>
              </a:pathLst>
            </a:custGeom>
            <a:noFill/>
            <a:ln w="139700" cap="flat">
              <a:solidFill>
                <a:srgbClr val="F47A20"/>
              </a:solidFill>
              <a:prstDash val="solid"/>
              <a:bevel/>
            </a:ln>
            <a:effectLst/>
          </p:spPr>
          <p:txBody>
            <a:bodyPr wrap="square" lIns="0" tIns="0" rIns="0" bIns="0" numCol="1" anchor="ctr">
              <a:noAutofit/>
            </a:bodyPr>
            <a:lstStyle/>
            <a:p>
              <a:pPr lvl="0" algn="ctr"/>
              <a:endParaRPr/>
            </a:p>
          </p:txBody>
        </p:sp>
        <p:sp>
          <p:nvSpPr>
            <p:cNvPr id="560" name="Shape 560"/>
            <p:cNvSpPr/>
            <p:nvPr/>
          </p:nvSpPr>
          <p:spPr>
            <a:xfrm rot="10800000">
              <a:off x="0" y="64"/>
              <a:ext cx="1863722" cy="3815321"/>
            </a:xfrm>
            <a:custGeom>
              <a:avLst/>
              <a:gdLst/>
              <a:ahLst/>
              <a:cxnLst>
                <a:cxn ang="0">
                  <a:pos x="wd2" y="hd2"/>
                </a:cxn>
                <a:cxn ang="5400000">
                  <a:pos x="wd2" y="hd2"/>
                </a:cxn>
                <a:cxn ang="10800000">
                  <a:pos x="wd2" y="hd2"/>
                </a:cxn>
                <a:cxn ang="16200000">
                  <a:pos x="wd2" y="hd2"/>
                </a:cxn>
              </a:cxnLst>
              <a:rect l="0" t="0" r="r" b="b"/>
              <a:pathLst>
                <a:path w="21325" h="21600" extrusionOk="0">
                  <a:moveTo>
                    <a:pt x="0" y="0"/>
                  </a:moveTo>
                  <a:lnTo>
                    <a:pt x="0" y="0"/>
                  </a:lnTo>
                  <a:cubicBezTo>
                    <a:pt x="12055" y="139"/>
                    <a:pt x="21600" y="5087"/>
                    <a:pt x="21319" y="11052"/>
                  </a:cubicBezTo>
                  <a:cubicBezTo>
                    <a:pt x="21047" y="16815"/>
                    <a:pt x="11678" y="21458"/>
                    <a:pt x="30" y="21600"/>
                  </a:cubicBezTo>
                </a:path>
              </a:pathLst>
            </a:custGeom>
            <a:noFill/>
            <a:ln w="139700" cap="flat">
              <a:solidFill>
                <a:srgbClr val="F47A20"/>
              </a:solidFill>
              <a:prstDash val="solid"/>
              <a:bevel/>
            </a:ln>
            <a:effectLst/>
          </p:spPr>
          <p:txBody>
            <a:bodyPr wrap="square" lIns="0" tIns="0" rIns="0" bIns="0" numCol="1" anchor="ctr">
              <a:noAutofit/>
            </a:bodyPr>
            <a:lstStyle/>
            <a:p>
              <a:pPr lvl="0" algn="ctr"/>
              <a:endParaRPr/>
            </a:p>
          </p:txBody>
        </p:sp>
        <p:sp>
          <p:nvSpPr>
            <p:cNvPr id="561" name="Shape 561"/>
            <p:cNvSpPr/>
            <p:nvPr/>
          </p:nvSpPr>
          <p:spPr>
            <a:xfrm>
              <a:off x="1409151" y="1408621"/>
              <a:ext cx="998143" cy="99814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alpha val="7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sp>
        <p:nvSpPr>
          <p:cNvPr id="563" name="Shape 563"/>
          <p:cNvSpPr>
            <a:spLocks noGrp="1"/>
          </p:cNvSpPr>
          <p:nvPr>
            <p:ph type="title"/>
          </p:nvPr>
        </p:nvSpPr>
        <p:spPr>
          <a:xfrm>
            <a:off x="179511" y="4059356"/>
            <a:ext cx="4896546" cy="469876"/>
          </a:xfrm>
          <a:prstGeom prst="rect">
            <a:avLst/>
          </a:prstGeom>
        </p:spPr>
        <p:txBody>
          <a:bodyPr/>
          <a:lstStyle>
            <a:lvl1pPr defTabSz="914377">
              <a:lnSpc>
                <a:spcPts val="2600"/>
              </a:lnSpc>
              <a:defRPr sz="2600">
                <a:solidFill>
                  <a:srgbClr val="062C53"/>
                </a:solidFill>
              </a:defRPr>
            </a:lvl1pPr>
          </a:lstStyle>
          <a:p>
            <a:pPr lvl="0">
              <a:defRPr sz="1800" b="0">
                <a:solidFill>
                  <a:srgbClr val="000000"/>
                </a:solidFill>
              </a:defRPr>
            </a:pPr>
            <a:r>
              <a:rPr sz="2600" b="1">
                <a:solidFill>
                  <a:srgbClr val="062C53"/>
                </a:solidFill>
              </a:rPr>
              <a:t>Presentation Title</a:t>
            </a:r>
          </a:p>
        </p:txBody>
      </p:sp>
      <p:sp>
        <p:nvSpPr>
          <p:cNvPr id="564" name="Shape 564"/>
          <p:cNvSpPr>
            <a:spLocks noGrp="1"/>
          </p:cNvSpPr>
          <p:nvPr>
            <p:ph type="body" idx="1"/>
          </p:nvPr>
        </p:nvSpPr>
        <p:spPr>
          <a:xfrm>
            <a:off x="179513" y="4398476"/>
            <a:ext cx="5010418" cy="468001"/>
          </a:xfrm>
          <a:prstGeom prst="rect">
            <a:avLst/>
          </a:prstGeom>
        </p:spPr>
        <p:txBody>
          <a:bodyPr anchor="ctr"/>
          <a:lstStyle>
            <a:lvl1pPr marL="0" indent="0">
              <a:buClrTx/>
              <a:buSzTx/>
              <a:buFontTx/>
              <a:buNone/>
              <a:defRPr sz="1800" b="1">
                <a:solidFill>
                  <a:srgbClr val="062C53"/>
                </a:solidFill>
              </a:defRPr>
            </a:lvl1pPr>
          </a:lstStyle>
          <a:p>
            <a:pPr lvl="0">
              <a:defRPr b="0">
                <a:solidFill>
                  <a:srgbClr val="000000"/>
                </a:solidFill>
              </a:defRPr>
            </a:pPr>
            <a:r>
              <a:rPr b="1">
                <a:solidFill>
                  <a:srgbClr val="062C53"/>
                </a:solidFill>
              </a:rPr>
              <a:t>Presentation subtitle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4_Title Slide">
    <p:spTree>
      <p:nvGrpSpPr>
        <p:cNvPr id="1" name=""/>
        <p:cNvGrpSpPr/>
        <p:nvPr/>
      </p:nvGrpSpPr>
      <p:grpSpPr>
        <a:xfrm>
          <a:off x="0" y="0"/>
          <a:ext cx="0" cy="0"/>
          <a:chOff x="0" y="0"/>
          <a:chExt cx="0" cy="0"/>
        </a:xfrm>
      </p:grpSpPr>
      <p:pic>
        <p:nvPicPr>
          <p:cNvPr id="71" name="image1.png" descr="C:\Users\User\Desktop\Givon\07_Starcom\Starcom logo-01.png"/>
          <p:cNvPicPr/>
          <p:nvPr/>
        </p:nvPicPr>
        <p:blipFill>
          <a:blip r:embed="rId2">
            <a:extLst/>
          </a:blip>
          <a:srcRect r="33922"/>
          <a:stretch>
            <a:fillRect/>
          </a:stretch>
        </p:blipFill>
        <p:spPr>
          <a:xfrm>
            <a:off x="306014" y="4606309"/>
            <a:ext cx="1255691" cy="535537"/>
          </a:xfrm>
          <a:prstGeom prst="rect">
            <a:avLst/>
          </a:prstGeom>
          <a:ln w="12700">
            <a:miter lim="400000"/>
          </a:ln>
        </p:spPr>
      </p:pic>
      <p:sp>
        <p:nvSpPr>
          <p:cNvPr id="72" name="Shape 72"/>
          <p:cNvSpPr/>
          <p:nvPr/>
        </p:nvSpPr>
        <p:spPr>
          <a:xfrm>
            <a:off x="54244" y="732682"/>
            <a:ext cx="9076634" cy="4846"/>
          </a:xfrm>
          <a:prstGeom prst="line">
            <a:avLst/>
          </a:prstGeom>
          <a:ln w="28575">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73" name="Shape 73"/>
          <p:cNvSpPr/>
          <p:nvPr/>
        </p:nvSpPr>
        <p:spPr>
          <a:xfrm>
            <a:off x="1619259" y="4857239"/>
            <a:ext cx="706628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74" name="Shape 74"/>
          <p:cNvSpPr/>
          <p:nvPr/>
        </p:nvSpPr>
        <p:spPr>
          <a:xfrm>
            <a:off x="8521721" y="4761015"/>
            <a:ext cx="253737" cy="253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
        <p:nvSpPr>
          <p:cNvPr id="75" name="Shape 75"/>
          <p:cNvSpPr/>
          <p:nvPr/>
        </p:nvSpPr>
        <p:spPr>
          <a:xfrm>
            <a:off x="8642573" y="4739952"/>
            <a:ext cx="117851" cy="243431"/>
          </a:xfrm>
          <a:custGeom>
            <a:avLst/>
            <a:gdLst/>
            <a:ahLst/>
            <a:cxnLst>
              <a:cxn ang="0">
                <a:pos x="wd2" y="hd2"/>
              </a:cxn>
              <a:cxn ang="5400000">
                <a:pos x="wd2" y="hd2"/>
              </a:cxn>
              <a:cxn ang="10800000">
                <a:pos x="wd2" y="hd2"/>
              </a:cxn>
              <a:cxn ang="16200000">
                <a:pos x="wd2" y="hd2"/>
              </a:cxn>
            </a:cxnLst>
            <a:rect l="0" t="0" r="r" b="b"/>
            <a:pathLst>
              <a:path w="21220" h="21600" extrusionOk="0">
                <a:moveTo>
                  <a:pt x="0" y="0"/>
                </a:moveTo>
                <a:lnTo>
                  <a:pt x="0" y="0"/>
                </a:lnTo>
                <a:cubicBezTo>
                  <a:pt x="12105" y="193"/>
                  <a:pt x="21600" y="5185"/>
                  <a:pt x="21208" y="11150"/>
                </a:cubicBezTo>
                <a:cubicBezTo>
                  <a:pt x="20836" y="16829"/>
                  <a:pt x="11604" y="21395"/>
                  <a:pt x="82" y="21600"/>
                </a:cubicBezTo>
              </a:path>
            </a:pathLst>
          </a:custGeom>
          <a:ln w="28575">
            <a:solidFill>
              <a:srgbClr val="BFBFBF"/>
            </a:solidFill>
          </a:ln>
        </p:spPr>
        <p:txBody>
          <a:bodyPr lIns="0" tIns="0" rIns="0" bIns="0" anchor="ctr"/>
          <a:lstStyle/>
          <a:p>
            <a:pPr lvl="0" algn="ctr"/>
            <a:endParaRPr/>
          </a:p>
        </p:txBody>
      </p:sp>
      <p:sp>
        <p:nvSpPr>
          <p:cNvPr id="76" name="Shape 76"/>
          <p:cNvSpPr/>
          <p:nvPr/>
        </p:nvSpPr>
        <p:spPr>
          <a:xfrm rot="10800000">
            <a:off x="8509164" y="4739979"/>
            <a:ext cx="117067" cy="243383"/>
          </a:xfrm>
          <a:custGeom>
            <a:avLst/>
            <a:gdLst/>
            <a:ahLst/>
            <a:cxnLst>
              <a:cxn ang="0">
                <a:pos x="wd2" y="hd2"/>
              </a:cxn>
              <a:cxn ang="5400000">
                <a:pos x="wd2" y="hd2"/>
              </a:cxn>
              <a:cxn ang="10800000">
                <a:pos x="wd2" y="hd2"/>
              </a:cxn>
              <a:cxn ang="16200000">
                <a:pos x="wd2" y="hd2"/>
              </a:cxn>
            </a:cxnLst>
            <a:rect l="0" t="0" r="r" b="b"/>
            <a:pathLst>
              <a:path w="21131" h="21600" extrusionOk="0">
                <a:moveTo>
                  <a:pt x="29" y="0"/>
                </a:moveTo>
                <a:lnTo>
                  <a:pt x="29" y="0"/>
                </a:lnTo>
                <a:cubicBezTo>
                  <a:pt x="12160" y="239"/>
                  <a:pt x="21600" y="5268"/>
                  <a:pt x="21113" y="11233"/>
                </a:cubicBezTo>
                <a:cubicBezTo>
                  <a:pt x="20654" y="16867"/>
                  <a:pt x="11461" y="21381"/>
                  <a:pt x="0" y="21600"/>
                </a:cubicBezTo>
              </a:path>
            </a:pathLst>
          </a:custGeom>
          <a:ln w="28575">
            <a:solidFill>
              <a:srgbClr val="BFBFBF"/>
            </a:solidFill>
          </a:ln>
        </p:spPr>
        <p:txBody>
          <a:bodyPr lIns="0" tIns="0" rIns="0" bIns="0" anchor="ctr"/>
          <a:lstStyle/>
          <a:p>
            <a:pPr lvl="0" algn="ctr"/>
            <a:endParaRPr/>
          </a:p>
        </p:txBody>
      </p:sp>
      <p:grpSp>
        <p:nvGrpSpPr>
          <p:cNvPr id="84" name="Group 84"/>
          <p:cNvGrpSpPr/>
          <p:nvPr/>
        </p:nvGrpSpPr>
        <p:grpSpPr>
          <a:xfrm>
            <a:off x="8318572" y="4431850"/>
            <a:ext cx="657168" cy="565210"/>
            <a:chOff x="0" y="0"/>
            <a:chExt cx="657166" cy="565209"/>
          </a:xfrm>
        </p:grpSpPr>
        <p:sp>
          <p:nvSpPr>
            <p:cNvPr id="77" name="Shape 77"/>
            <p:cNvSpPr/>
            <p:nvPr/>
          </p:nvSpPr>
          <p:spPr>
            <a:xfrm rot="16200000">
              <a:off x="126504" y="188311"/>
              <a:ext cx="205883" cy="256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noFill/>
            <a:ln w="9525" cap="flat">
              <a:solidFill>
                <a:srgbClr val="F47A20"/>
              </a:solidFill>
              <a:prstDash val="solid"/>
              <a:bevel/>
            </a:ln>
            <a:effectLst/>
          </p:spPr>
          <p:txBody>
            <a:bodyPr wrap="square" lIns="0" tIns="0" rIns="0" bIns="0" numCol="1" anchor="ctr">
              <a:noAutofit/>
            </a:bodyPr>
            <a:lstStyle/>
            <a:p>
              <a:pPr lvl="0" algn="ctr"/>
              <a:endParaRPr/>
            </a:p>
          </p:txBody>
        </p:sp>
        <p:sp>
          <p:nvSpPr>
            <p:cNvPr id="78" name="Shape 78"/>
            <p:cNvSpPr/>
            <p:nvPr/>
          </p:nvSpPr>
          <p:spPr>
            <a:xfrm rot="16200000">
              <a:off x="97569" y="119546"/>
              <a:ext cx="254733" cy="345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noFill/>
            <a:ln w="28575"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79" name="Shape 79"/>
            <p:cNvSpPr/>
            <p:nvPr/>
          </p:nvSpPr>
          <p:spPr>
            <a:xfrm rot="19800000">
              <a:off x="308766" y="161807"/>
              <a:ext cx="166420" cy="318583"/>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noFill/>
            <a:ln w="9525" cap="flat">
              <a:solidFill>
                <a:srgbClr val="BFBFBF">
                  <a:alpha val="58999"/>
                </a:srgbClr>
              </a:solidFill>
              <a:prstDash val="solid"/>
              <a:bevel/>
            </a:ln>
            <a:effectLst/>
          </p:spPr>
          <p:txBody>
            <a:bodyPr wrap="square" lIns="0" tIns="0" rIns="0" bIns="0" numCol="1" anchor="ctr">
              <a:noAutofit/>
            </a:bodyPr>
            <a:lstStyle/>
            <a:p>
              <a:pPr lvl="0" algn="ctr"/>
              <a:endParaRPr/>
            </a:p>
          </p:txBody>
        </p:sp>
        <p:sp>
          <p:nvSpPr>
            <p:cNvPr id="80" name="Shape 80"/>
            <p:cNvSpPr/>
            <p:nvPr/>
          </p:nvSpPr>
          <p:spPr>
            <a:xfrm rot="19800000">
              <a:off x="290877" y="102555"/>
              <a:ext cx="225256" cy="399353"/>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881"/>
                    <a:pt x="21600" y="7723"/>
                    <a:pt x="20132" y="15281"/>
                  </a:cubicBezTo>
                  <a:cubicBezTo>
                    <a:pt x="19691" y="17554"/>
                    <a:pt x="18313" y="19726"/>
                    <a:pt x="16123" y="21600"/>
                  </a:cubicBezTo>
                </a:path>
              </a:pathLst>
            </a:custGeom>
            <a:noFill/>
            <a:ln w="28575" cap="flat">
              <a:solidFill>
                <a:srgbClr val="A6A6A6">
                  <a:alpha val="38000"/>
                </a:srgbClr>
              </a:solidFill>
              <a:prstDash val="solid"/>
              <a:bevel/>
            </a:ln>
            <a:effectLst/>
          </p:spPr>
          <p:txBody>
            <a:bodyPr wrap="square" lIns="0" tIns="0" rIns="0" bIns="0" numCol="1" anchor="ctr">
              <a:noAutofit/>
            </a:bodyPr>
            <a:lstStyle/>
            <a:p>
              <a:pPr lvl="0" algn="ctr"/>
              <a:endParaRPr/>
            </a:p>
          </p:txBody>
        </p:sp>
        <p:grpSp>
          <p:nvGrpSpPr>
            <p:cNvPr id="83" name="Group 83"/>
            <p:cNvGrpSpPr/>
            <p:nvPr/>
          </p:nvGrpSpPr>
          <p:grpSpPr>
            <a:xfrm>
              <a:off x="-1" y="-1"/>
              <a:ext cx="657168" cy="565211"/>
              <a:chOff x="0" y="0"/>
              <a:chExt cx="657166" cy="565209"/>
            </a:xfrm>
          </p:grpSpPr>
          <p:sp>
            <p:nvSpPr>
              <p:cNvPr id="81" name="Shape 81"/>
              <p:cNvSpPr/>
              <p:nvPr/>
            </p:nvSpPr>
            <p:spPr>
              <a:xfrm rot="16200000">
                <a:off x="66972" y="45429"/>
                <a:ext cx="307090" cy="44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noFill/>
              <a:ln w="381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82" name="Shape 82"/>
              <p:cNvSpPr/>
              <p:nvPr/>
            </p:nvSpPr>
            <p:spPr>
              <a:xfrm rot="19800000">
                <a:off x="251810" y="44929"/>
                <a:ext cx="307090" cy="475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48"/>
                      <a:pt x="21600" y="13954"/>
                    </a:cubicBezTo>
                    <a:cubicBezTo>
                      <a:pt x="21600" y="16670"/>
                      <a:pt x="20373" y="19328"/>
                      <a:pt x="18069" y="21600"/>
                    </a:cubicBezTo>
                  </a:path>
                </a:pathLst>
              </a:custGeom>
              <a:noFill/>
              <a:ln w="38100" cap="flat">
                <a:solidFill>
                  <a:srgbClr val="BFBFBF">
                    <a:alpha val="14000"/>
                  </a:srgbClr>
                </a:solidFill>
                <a:prstDash val="solid"/>
                <a:bevel/>
              </a:ln>
              <a:effectLst/>
            </p:spPr>
            <p:txBody>
              <a:bodyPr wrap="square" lIns="0" tIns="0" rIns="0" bIns="0" numCol="1" anchor="ctr">
                <a:noAutofit/>
              </a:bodyPr>
              <a:lstStyle/>
              <a:p>
                <a:pPr lvl="0" algn="ctr"/>
                <a:endParaRPr/>
              </a:p>
            </p:txBody>
          </p:sp>
        </p:grpSp>
      </p:grpSp>
      <p:sp>
        <p:nvSpPr>
          <p:cNvPr id="85" name="Shape 85"/>
          <p:cNvSpPr/>
          <p:nvPr/>
        </p:nvSpPr>
        <p:spPr>
          <a:xfrm>
            <a:off x="8834057" y="4859940"/>
            <a:ext cx="196180" cy="144017"/>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86" name="Shape 86"/>
          <p:cNvSpPr/>
          <p:nvPr/>
        </p:nvSpPr>
        <p:spPr>
          <a:xfrm rot="5400000">
            <a:off x="-129096" y="595439"/>
            <a:ext cx="497919" cy="2489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0065A4"/>
          </a:solidFill>
          <a:ln w="12700">
            <a:miter lim="400000"/>
          </a:ln>
        </p:spPr>
        <p:txBody>
          <a:bodyPr lIns="0" tIns="0" rIns="0" bIns="0" anchor="ctr"/>
          <a:lstStyle/>
          <a:p>
            <a:pPr lvl="0" algn="ctr"/>
            <a:endParaRPr/>
          </a:p>
        </p:txBody>
      </p:sp>
      <p:sp>
        <p:nvSpPr>
          <p:cNvPr id="87" name="Shape 87"/>
          <p:cNvSpPr/>
          <p:nvPr/>
        </p:nvSpPr>
        <p:spPr>
          <a:xfrm flipH="1">
            <a:off x="-291" y="676231"/>
            <a:ext cx="58659" cy="112901"/>
          </a:xfrm>
          <a:custGeom>
            <a:avLst/>
            <a:gdLst/>
            <a:ahLst/>
            <a:cxnLst>
              <a:cxn ang="0">
                <a:pos x="wd2" y="hd2"/>
              </a:cxn>
              <a:cxn ang="5400000">
                <a:pos x="wd2" y="hd2"/>
              </a:cxn>
              <a:cxn ang="10800000">
                <a:pos x="wd2" y="hd2"/>
              </a:cxn>
              <a:cxn ang="16200000">
                <a:pos x="wd2" y="hd2"/>
              </a:cxn>
            </a:cxnLst>
            <a:rect l="0" t="0" r="r" b="b"/>
            <a:pathLst>
              <a:path w="21600" h="21600" extrusionOk="0">
                <a:moveTo>
                  <a:pt x="20787" y="0"/>
                </a:moveTo>
                <a:lnTo>
                  <a:pt x="21600" y="85"/>
                </a:lnTo>
                <a:lnTo>
                  <a:pt x="21600" y="21515"/>
                </a:lnTo>
                <a:lnTo>
                  <a:pt x="20787" y="21600"/>
                </a:lnTo>
                <a:cubicBezTo>
                  <a:pt x="9307" y="21600"/>
                  <a:pt x="0" y="16765"/>
                  <a:pt x="0" y="10800"/>
                </a:cubicBezTo>
                <a:cubicBezTo>
                  <a:pt x="0" y="4835"/>
                  <a:pt x="9307" y="0"/>
                  <a:pt x="20787" y="0"/>
                </a:cubicBezTo>
                <a:close/>
              </a:path>
            </a:pathLst>
          </a:custGeom>
          <a:solidFill>
            <a:srgbClr val="BFBFBF"/>
          </a:solidFill>
          <a:ln w="12700">
            <a:miter lim="400000"/>
          </a:ln>
        </p:spPr>
        <p:txBody>
          <a:bodyPr lIns="0" tIns="0" rIns="0" bIns="0" anchor="ctr"/>
          <a:lstStyle/>
          <a:p>
            <a:pPr lvl="0" algn="ctr">
              <a:defRPr>
                <a:solidFill>
                  <a:srgbClr val="FFFFFF"/>
                </a:solidFill>
              </a:defRPr>
            </a:pPr>
            <a:endParaRPr/>
          </a:p>
        </p:txBody>
      </p:sp>
      <p:sp>
        <p:nvSpPr>
          <p:cNvPr id="88" name="Shape 88"/>
          <p:cNvSpPr/>
          <p:nvPr/>
        </p:nvSpPr>
        <p:spPr>
          <a:xfrm>
            <a:off x="2" y="4857239"/>
            <a:ext cx="32130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89" name="Shape 89"/>
          <p:cNvSpPr/>
          <p:nvPr/>
        </p:nvSpPr>
        <p:spPr>
          <a:xfrm>
            <a:off x="0" y="0"/>
            <a:ext cx="9144000" cy="5143500"/>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pic>
        <p:nvPicPr>
          <p:cNvPr id="90" name="image4.jpg"/>
          <p:cNvPicPr/>
          <p:nvPr/>
        </p:nvPicPr>
        <p:blipFill>
          <a:blip r:embed="rId3">
            <a:extLst/>
          </a:blip>
          <a:srcRect l="227" t="10887" r="59" b="19417"/>
          <a:stretch>
            <a:fillRect/>
          </a:stretch>
        </p:blipFill>
        <p:spPr>
          <a:xfrm>
            <a:off x="1" y="870857"/>
            <a:ext cx="9141789" cy="4261815"/>
          </a:xfrm>
          <a:prstGeom prst="rect">
            <a:avLst/>
          </a:prstGeom>
          <a:ln w="12700">
            <a:miter lim="400000"/>
          </a:ln>
        </p:spPr>
      </p:pic>
      <p:pic>
        <p:nvPicPr>
          <p:cNvPr id="91" name="image5.png" descr="C:\Users\User\Desktop\Givon\07_Starcom\Starcom logo-01.png"/>
          <p:cNvPicPr/>
          <p:nvPr/>
        </p:nvPicPr>
        <p:blipFill>
          <a:blip r:embed="rId4">
            <a:extLst/>
          </a:blip>
          <a:srcRect r="2402"/>
          <a:stretch>
            <a:fillRect/>
          </a:stretch>
        </p:blipFill>
        <p:spPr>
          <a:xfrm>
            <a:off x="138475" y="2"/>
            <a:ext cx="3360365" cy="970309"/>
          </a:xfrm>
          <a:prstGeom prst="rect">
            <a:avLst/>
          </a:prstGeom>
          <a:ln w="12700">
            <a:miter lim="400000"/>
          </a:ln>
        </p:spPr>
      </p:pic>
      <p:sp>
        <p:nvSpPr>
          <p:cNvPr id="92" name="Shape 92"/>
          <p:cNvSpPr/>
          <p:nvPr/>
        </p:nvSpPr>
        <p:spPr>
          <a:xfrm>
            <a:off x="-1" y="3665215"/>
            <a:ext cx="9144001" cy="1478288"/>
          </a:xfrm>
          <a:prstGeom prst="rect">
            <a:avLst/>
          </a:prstGeom>
          <a:solidFill>
            <a:srgbClr val="FFFFFF">
              <a:alpha val="45000"/>
            </a:srgbClr>
          </a:solidFill>
          <a:ln w="12700">
            <a:miter lim="400000"/>
          </a:ln>
        </p:spPr>
        <p:txBody>
          <a:bodyPr lIns="0" tIns="0" rIns="0" bIns="0" anchor="ctr"/>
          <a:lstStyle/>
          <a:p>
            <a:pPr lvl="0" algn="ctr">
              <a:defRPr>
                <a:solidFill>
                  <a:srgbClr val="FFFFFF"/>
                </a:solidFill>
              </a:defRPr>
            </a:pPr>
            <a:endParaRPr/>
          </a:p>
        </p:txBody>
      </p:sp>
      <p:sp>
        <p:nvSpPr>
          <p:cNvPr id="93" name="Shape 93"/>
          <p:cNvSpPr/>
          <p:nvPr/>
        </p:nvSpPr>
        <p:spPr>
          <a:xfrm>
            <a:off x="-1" y="3899508"/>
            <a:ext cx="9144001" cy="1243455"/>
          </a:xfrm>
          <a:prstGeom prst="rect">
            <a:avLst/>
          </a:prstGeom>
          <a:solidFill>
            <a:srgbClr val="FFFFFF">
              <a:alpha val="62000"/>
            </a:srgbClr>
          </a:solidFill>
          <a:ln w="12700">
            <a:miter lim="400000"/>
          </a:ln>
        </p:spPr>
        <p:txBody>
          <a:bodyPr lIns="0" tIns="0" rIns="0" bIns="0" anchor="ctr"/>
          <a:lstStyle/>
          <a:p>
            <a:pPr lvl="0" algn="ctr">
              <a:defRPr>
                <a:solidFill>
                  <a:srgbClr val="FFFFFF"/>
                </a:solidFill>
              </a:defRPr>
            </a:pPr>
            <a:endParaRPr/>
          </a:p>
        </p:txBody>
      </p:sp>
      <p:sp>
        <p:nvSpPr>
          <p:cNvPr id="94" name="Shape 94"/>
          <p:cNvSpPr/>
          <p:nvPr/>
        </p:nvSpPr>
        <p:spPr>
          <a:xfrm>
            <a:off x="-1" y="3665213"/>
            <a:ext cx="9144002" cy="1"/>
          </a:xfrm>
          <a:prstGeom prst="line">
            <a:avLst/>
          </a:prstGeom>
          <a:ln w="38100">
            <a:solidFill>
              <a:srgbClr val="F47A20"/>
            </a:solidFill>
          </a:ln>
        </p:spPr>
        <p:txBody>
          <a:bodyPr lIns="0" tIns="0" rIns="0" bIns="0"/>
          <a:lstStyle/>
          <a:p>
            <a:pPr lvl="0" defTabSz="457200">
              <a:defRPr sz="1200">
                <a:latin typeface="+mn-lt"/>
                <a:ea typeface="+mn-ea"/>
                <a:cs typeface="+mn-cs"/>
                <a:sym typeface="Helvetica"/>
              </a:defRPr>
            </a:pPr>
            <a:endParaRPr/>
          </a:p>
        </p:txBody>
      </p:sp>
      <p:pic>
        <p:nvPicPr>
          <p:cNvPr id="95" name="image6.jpg" descr="C:\Users\User\Desktop\Givon\07_Starcom\stock-photo-space-satellite-orbiting-the-earth-elements-of-this-image-furnished-by-nasa-258972995.jpg"/>
          <p:cNvPicPr/>
          <p:nvPr/>
        </p:nvPicPr>
        <p:blipFill>
          <a:blip r:embed="rId5">
            <a:extLst/>
          </a:blip>
          <a:srcRect l="38317" t="347" r="9220" b="26045"/>
          <a:stretch>
            <a:fillRect/>
          </a:stretch>
        </p:blipFill>
        <p:spPr>
          <a:xfrm>
            <a:off x="4139953" y="301676"/>
            <a:ext cx="3805836" cy="3794708"/>
          </a:xfrm>
          <a:prstGeom prst="rect">
            <a:avLst/>
          </a:prstGeom>
          <a:ln w="12700">
            <a:miter lim="400000"/>
          </a:ln>
        </p:spPr>
      </p:pic>
      <p:sp>
        <p:nvSpPr>
          <p:cNvPr id="96" name="Shape 96"/>
          <p:cNvSpPr/>
          <p:nvPr/>
        </p:nvSpPr>
        <p:spPr>
          <a:xfrm>
            <a:off x="-1" y="4942485"/>
            <a:ext cx="9144001" cy="201016"/>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97" name="Shape 97"/>
          <p:cNvSpPr/>
          <p:nvPr/>
        </p:nvSpPr>
        <p:spPr>
          <a:xfrm>
            <a:off x="693841" y="1285880"/>
            <a:ext cx="360042" cy="3600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DBBD4"/>
          </a:solidFill>
          <a:ln w="12700">
            <a:miter lim="400000"/>
          </a:ln>
        </p:spPr>
        <p:txBody>
          <a:bodyPr lIns="0" tIns="0" rIns="0" bIns="0" anchor="ctr"/>
          <a:lstStyle/>
          <a:p>
            <a:pPr lvl="0" algn="ctr">
              <a:defRPr>
                <a:solidFill>
                  <a:srgbClr val="FFFFFF"/>
                </a:solidFill>
              </a:defRPr>
            </a:pPr>
            <a:endParaRPr/>
          </a:p>
        </p:txBody>
      </p:sp>
      <p:sp>
        <p:nvSpPr>
          <p:cNvPr id="98" name="Shape 98"/>
          <p:cNvSpPr/>
          <p:nvPr/>
        </p:nvSpPr>
        <p:spPr>
          <a:xfrm flipV="1">
            <a:off x="2280865" y="2499742"/>
            <a:ext cx="1859090" cy="459216"/>
          </a:xfrm>
          <a:prstGeom prst="line">
            <a:avLst/>
          </a:prstGeom>
          <a:ln w="28575">
            <a:solidFill>
              <a:srgbClr val="7A7062"/>
            </a:solidFill>
          </a:ln>
        </p:spPr>
        <p:txBody>
          <a:bodyPr lIns="0" tIns="0" rIns="0" bIns="0"/>
          <a:lstStyle/>
          <a:p>
            <a:pPr lvl="0" defTabSz="457200">
              <a:defRPr sz="1200">
                <a:latin typeface="+mn-lt"/>
                <a:ea typeface="+mn-ea"/>
                <a:cs typeface="+mn-cs"/>
                <a:sym typeface="Helvetica"/>
              </a:defRPr>
            </a:pPr>
            <a:endParaRPr/>
          </a:p>
        </p:txBody>
      </p:sp>
      <p:sp>
        <p:nvSpPr>
          <p:cNvPr id="99" name="Shape 99"/>
          <p:cNvSpPr/>
          <p:nvPr/>
        </p:nvSpPr>
        <p:spPr>
          <a:xfrm>
            <a:off x="395536" y="2139701"/>
            <a:ext cx="226033" cy="2260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7A20"/>
          </a:solidFill>
          <a:ln w="12700">
            <a:miter lim="400000"/>
          </a:ln>
        </p:spPr>
        <p:txBody>
          <a:bodyPr lIns="0" tIns="0" rIns="0" bIns="0" anchor="ctr"/>
          <a:lstStyle/>
          <a:p>
            <a:pPr lvl="0" algn="ctr">
              <a:defRPr>
                <a:solidFill>
                  <a:srgbClr val="FFFFFF"/>
                </a:solidFill>
              </a:defRPr>
            </a:pPr>
            <a:endParaRPr/>
          </a:p>
        </p:txBody>
      </p:sp>
      <p:sp>
        <p:nvSpPr>
          <p:cNvPr id="100" name="Shape 100"/>
          <p:cNvSpPr/>
          <p:nvPr/>
        </p:nvSpPr>
        <p:spPr>
          <a:xfrm>
            <a:off x="1698476" y="2794572"/>
            <a:ext cx="490461" cy="4904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65A4"/>
          </a:solidFill>
          <a:ln w="12700">
            <a:miter lim="400000"/>
          </a:ln>
        </p:spPr>
        <p:txBody>
          <a:bodyPr lIns="0" tIns="0" rIns="0" bIns="0" anchor="ctr"/>
          <a:lstStyle/>
          <a:p>
            <a:pPr lvl="0" algn="ctr">
              <a:defRPr>
                <a:solidFill>
                  <a:srgbClr val="FFFFFF"/>
                </a:solidFill>
              </a:defRPr>
            </a:pPr>
            <a:endParaRPr/>
          </a:p>
        </p:txBody>
      </p:sp>
      <p:grpSp>
        <p:nvGrpSpPr>
          <p:cNvPr id="103" name="Group 103"/>
          <p:cNvGrpSpPr/>
          <p:nvPr/>
        </p:nvGrpSpPr>
        <p:grpSpPr>
          <a:xfrm>
            <a:off x="1581240" y="2677454"/>
            <a:ext cx="724932" cy="724695"/>
            <a:chOff x="0" y="0"/>
            <a:chExt cx="724930" cy="724694"/>
          </a:xfrm>
        </p:grpSpPr>
        <p:sp>
          <p:nvSpPr>
            <p:cNvPr id="101" name="Shape 101"/>
            <p:cNvSpPr/>
            <p:nvPr/>
          </p:nvSpPr>
          <p:spPr>
            <a:xfrm>
              <a:off x="371424" y="203"/>
              <a:ext cx="353507" cy="724492"/>
            </a:xfrm>
            <a:custGeom>
              <a:avLst/>
              <a:gdLst/>
              <a:ahLst/>
              <a:cxnLst>
                <a:cxn ang="0">
                  <a:pos x="wd2" y="hd2"/>
                </a:cxn>
                <a:cxn ang="5400000">
                  <a:pos x="wd2" y="hd2"/>
                </a:cxn>
                <a:cxn ang="10800000">
                  <a:pos x="wd2" y="hd2"/>
                </a:cxn>
                <a:cxn ang="16200000">
                  <a:pos x="wd2" y="hd2"/>
                </a:cxn>
              </a:cxnLst>
              <a:rect l="0" t="0" r="r" b="b"/>
              <a:pathLst>
                <a:path w="21121" h="21600" extrusionOk="0">
                  <a:moveTo>
                    <a:pt x="367" y="0"/>
                  </a:moveTo>
                  <a:lnTo>
                    <a:pt x="367" y="0"/>
                  </a:lnTo>
                  <a:cubicBezTo>
                    <a:pt x="12317" y="249"/>
                    <a:pt x="21600" y="5284"/>
                    <a:pt x="21102" y="11247"/>
                  </a:cubicBezTo>
                  <a:cubicBezTo>
                    <a:pt x="20627" y="16932"/>
                    <a:pt x="11399" y="21459"/>
                    <a:pt x="0" y="21600"/>
                  </a:cubicBezTo>
                </a:path>
              </a:pathLst>
            </a:custGeom>
            <a:noFill/>
            <a:ln w="19050" cap="flat">
              <a:solidFill>
                <a:srgbClr val="0065A4"/>
              </a:solidFill>
              <a:prstDash val="solid"/>
              <a:bevel/>
            </a:ln>
            <a:effectLst/>
          </p:spPr>
          <p:txBody>
            <a:bodyPr wrap="square" lIns="0" tIns="0" rIns="0" bIns="0" numCol="1" anchor="ctr">
              <a:noAutofit/>
            </a:bodyPr>
            <a:lstStyle/>
            <a:p>
              <a:pPr lvl="0" algn="ctr"/>
              <a:endParaRPr/>
            </a:p>
          </p:txBody>
        </p:sp>
        <p:sp>
          <p:nvSpPr>
            <p:cNvPr id="102" name="Shape 102"/>
            <p:cNvSpPr/>
            <p:nvPr/>
          </p:nvSpPr>
          <p:spPr>
            <a:xfrm rot="10800000">
              <a:off x="0" y="0"/>
              <a:ext cx="353509" cy="724380"/>
            </a:xfrm>
            <a:custGeom>
              <a:avLst/>
              <a:gdLst/>
              <a:ahLst/>
              <a:cxnLst>
                <a:cxn ang="0">
                  <a:pos x="wd2" y="hd2"/>
                </a:cxn>
                <a:cxn ang="5400000">
                  <a:pos x="wd2" y="hd2"/>
                </a:cxn>
                <a:cxn ang="10800000">
                  <a:pos x="wd2" y="hd2"/>
                </a:cxn>
                <a:cxn ang="16200000">
                  <a:pos x="wd2" y="hd2"/>
                </a:cxn>
              </a:cxnLst>
              <a:rect l="0" t="0" r="r" b="b"/>
              <a:pathLst>
                <a:path w="21048" h="21600" extrusionOk="0">
                  <a:moveTo>
                    <a:pt x="512" y="0"/>
                  </a:moveTo>
                  <a:lnTo>
                    <a:pt x="512" y="0"/>
                  </a:lnTo>
                  <a:cubicBezTo>
                    <a:pt x="12417" y="289"/>
                    <a:pt x="21600" y="5357"/>
                    <a:pt x="21023" y="11319"/>
                  </a:cubicBezTo>
                  <a:cubicBezTo>
                    <a:pt x="20475" y="16975"/>
                    <a:pt x="11303" y="21460"/>
                    <a:pt x="0" y="21600"/>
                  </a:cubicBezTo>
                </a:path>
              </a:pathLst>
            </a:custGeom>
            <a:noFill/>
            <a:ln w="19050" cap="flat">
              <a:solidFill>
                <a:srgbClr val="0065A4"/>
              </a:solidFill>
              <a:prstDash val="solid"/>
              <a:bevel/>
            </a:ln>
            <a:effectLst/>
          </p:spPr>
          <p:txBody>
            <a:bodyPr wrap="square" lIns="0" tIns="0" rIns="0" bIns="0" numCol="1" anchor="ctr">
              <a:noAutofit/>
            </a:bodyPr>
            <a:lstStyle/>
            <a:p>
              <a:pPr lvl="0" algn="ctr"/>
              <a:endParaRPr/>
            </a:p>
          </p:txBody>
        </p:sp>
      </p:grpSp>
      <p:sp>
        <p:nvSpPr>
          <p:cNvPr id="104" name="Shape 104"/>
          <p:cNvSpPr/>
          <p:nvPr/>
        </p:nvSpPr>
        <p:spPr>
          <a:xfrm flipH="1" flipV="1">
            <a:off x="965773" y="1613043"/>
            <a:ext cx="750014" cy="1130158"/>
          </a:xfrm>
          <a:prstGeom prst="line">
            <a:avLst/>
          </a:prstGeom>
          <a:ln w="15875">
            <a:solidFill>
              <a:srgbClr val="4F90BC"/>
            </a:solidFill>
          </a:ln>
        </p:spPr>
        <p:txBody>
          <a:bodyPr lIns="0" tIns="0" rIns="0" bIns="0"/>
          <a:lstStyle/>
          <a:p>
            <a:pPr lvl="0" defTabSz="457200">
              <a:defRPr sz="1200">
                <a:latin typeface="+mn-lt"/>
                <a:ea typeface="+mn-ea"/>
                <a:cs typeface="+mn-cs"/>
                <a:sym typeface="Helvetica"/>
              </a:defRPr>
            </a:pPr>
            <a:endParaRPr/>
          </a:p>
        </p:txBody>
      </p:sp>
      <p:sp>
        <p:nvSpPr>
          <p:cNvPr id="105" name="Shape 105"/>
          <p:cNvSpPr/>
          <p:nvPr/>
        </p:nvSpPr>
        <p:spPr>
          <a:xfrm flipH="1" flipV="1">
            <a:off x="585626" y="2311686"/>
            <a:ext cx="1027420" cy="575354"/>
          </a:xfrm>
          <a:prstGeom prst="line">
            <a:avLst/>
          </a:prstGeom>
          <a:ln w="19050">
            <a:solidFill>
              <a:srgbClr val="7A7062"/>
            </a:solidFill>
          </a:ln>
        </p:spPr>
        <p:txBody>
          <a:bodyPr lIns="0" tIns="0" rIns="0" bIns="0"/>
          <a:lstStyle/>
          <a:p>
            <a:pPr lvl="0" defTabSz="457200">
              <a:defRPr sz="1200">
                <a:latin typeface="+mn-lt"/>
                <a:ea typeface="+mn-ea"/>
                <a:cs typeface="+mn-cs"/>
                <a:sym typeface="Helvetica"/>
              </a:defRPr>
            </a:pPr>
            <a:endParaRPr/>
          </a:p>
        </p:txBody>
      </p:sp>
      <p:pic>
        <p:nvPicPr>
          <p:cNvPr id="106" name="image7.jpg"/>
          <p:cNvPicPr/>
          <p:nvPr/>
        </p:nvPicPr>
        <p:blipFill>
          <a:blip r:embed="rId6">
            <a:extLst/>
          </a:blip>
          <a:srcRect l="37172" t="587" r="8899" b="19176"/>
          <a:stretch>
            <a:fillRect/>
          </a:stretch>
        </p:blipFill>
        <p:spPr>
          <a:xfrm>
            <a:off x="4069727" y="267494"/>
            <a:ext cx="3950947" cy="3920898"/>
          </a:xfrm>
          <a:prstGeom prst="rect">
            <a:avLst/>
          </a:prstGeom>
          <a:ln w="12700">
            <a:miter lim="400000"/>
          </a:ln>
        </p:spPr>
      </p:pic>
      <p:grpSp>
        <p:nvGrpSpPr>
          <p:cNvPr id="110" name="Group 110"/>
          <p:cNvGrpSpPr/>
          <p:nvPr/>
        </p:nvGrpSpPr>
        <p:grpSpPr>
          <a:xfrm>
            <a:off x="4139941" y="299546"/>
            <a:ext cx="3816446" cy="3815386"/>
            <a:chOff x="0" y="0"/>
            <a:chExt cx="3816445" cy="3815385"/>
          </a:xfrm>
        </p:grpSpPr>
        <p:sp>
          <p:nvSpPr>
            <p:cNvPr id="107" name="Shape 107"/>
            <p:cNvSpPr/>
            <p:nvPr/>
          </p:nvSpPr>
          <p:spPr>
            <a:xfrm>
              <a:off x="1952723" y="0"/>
              <a:ext cx="1863722" cy="3815321"/>
            </a:xfrm>
            <a:custGeom>
              <a:avLst/>
              <a:gdLst/>
              <a:ahLst/>
              <a:cxnLst>
                <a:cxn ang="0">
                  <a:pos x="wd2" y="hd2"/>
                </a:cxn>
                <a:cxn ang="5400000">
                  <a:pos x="wd2" y="hd2"/>
                </a:cxn>
                <a:cxn ang="10800000">
                  <a:pos x="wd2" y="hd2"/>
                </a:cxn>
                <a:cxn ang="16200000">
                  <a:pos x="wd2" y="hd2"/>
                </a:cxn>
              </a:cxnLst>
              <a:rect l="0" t="0" r="r" b="b"/>
              <a:pathLst>
                <a:path w="21325" h="21600" extrusionOk="0">
                  <a:moveTo>
                    <a:pt x="0" y="0"/>
                  </a:moveTo>
                  <a:lnTo>
                    <a:pt x="0" y="0"/>
                  </a:lnTo>
                  <a:cubicBezTo>
                    <a:pt x="12055" y="139"/>
                    <a:pt x="21600" y="5087"/>
                    <a:pt x="21319" y="11052"/>
                  </a:cubicBezTo>
                  <a:cubicBezTo>
                    <a:pt x="21047" y="16815"/>
                    <a:pt x="11678" y="21458"/>
                    <a:pt x="30" y="21600"/>
                  </a:cubicBezTo>
                </a:path>
              </a:pathLst>
            </a:custGeom>
            <a:noFill/>
            <a:ln w="139700" cap="flat">
              <a:solidFill>
                <a:srgbClr val="F47A20"/>
              </a:solidFill>
              <a:prstDash val="solid"/>
              <a:bevel/>
            </a:ln>
            <a:effectLst/>
          </p:spPr>
          <p:txBody>
            <a:bodyPr wrap="square" lIns="0" tIns="0" rIns="0" bIns="0" numCol="1" anchor="ctr">
              <a:noAutofit/>
            </a:bodyPr>
            <a:lstStyle/>
            <a:p>
              <a:pPr lvl="0" algn="ctr"/>
              <a:endParaRPr/>
            </a:p>
          </p:txBody>
        </p:sp>
        <p:sp>
          <p:nvSpPr>
            <p:cNvPr id="108" name="Shape 108"/>
            <p:cNvSpPr/>
            <p:nvPr/>
          </p:nvSpPr>
          <p:spPr>
            <a:xfrm rot="10800000">
              <a:off x="0" y="64"/>
              <a:ext cx="1863722" cy="3815321"/>
            </a:xfrm>
            <a:custGeom>
              <a:avLst/>
              <a:gdLst/>
              <a:ahLst/>
              <a:cxnLst>
                <a:cxn ang="0">
                  <a:pos x="wd2" y="hd2"/>
                </a:cxn>
                <a:cxn ang="5400000">
                  <a:pos x="wd2" y="hd2"/>
                </a:cxn>
                <a:cxn ang="10800000">
                  <a:pos x="wd2" y="hd2"/>
                </a:cxn>
                <a:cxn ang="16200000">
                  <a:pos x="wd2" y="hd2"/>
                </a:cxn>
              </a:cxnLst>
              <a:rect l="0" t="0" r="r" b="b"/>
              <a:pathLst>
                <a:path w="21325" h="21600" extrusionOk="0">
                  <a:moveTo>
                    <a:pt x="0" y="0"/>
                  </a:moveTo>
                  <a:lnTo>
                    <a:pt x="0" y="0"/>
                  </a:lnTo>
                  <a:cubicBezTo>
                    <a:pt x="12055" y="139"/>
                    <a:pt x="21600" y="5087"/>
                    <a:pt x="21319" y="11052"/>
                  </a:cubicBezTo>
                  <a:cubicBezTo>
                    <a:pt x="21047" y="16815"/>
                    <a:pt x="11678" y="21458"/>
                    <a:pt x="30" y="21600"/>
                  </a:cubicBezTo>
                </a:path>
              </a:pathLst>
            </a:custGeom>
            <a:noFill/>
            <a:ln w="139700" cap="flat">
              <a:solidFill>
                <a:srgbClr val="F47A20"/>
              </a:solidFill>
              <a:prstDash val="solid"/>
              <a:bevel/>
            </a:ln>
            <a:effectLst/>
          </p:spPr>
          <p:txBody>
            <a:bodyPr wrap="square" lIns="0" tIns="0" rIns="0" bIns="0" numCol="1" anchor="ctr">
              <a:noAutofit/>
            </a:bodyPr>
            <a:lstStyle/>
            <a:p>
              <a:pPr lvl="0" algn="ctr"/>
              <a:endParaRPr/>
            </a:p>
          </p:txBody>
        </p:sp>
        <p:sp>
          <p:nvSpPr>
            <p:cNvPr id="109" name="Shape 109"/>
            <p:cNvSpPr/>
            <p:nvPr/>
          </p:nvSpPr>
          <p:spPr>
            <a:xfrm>
              <a:off x="1409151" y="1408621"/>
              <a:ext cx="998143" cy="99814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alpha val="7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sp>
        <p:nvSpPr>
          <p:cNvPr id="111" name="Shape 111"/>
          <p:cNvSpPr>
            <a:spLocks noGrp="1"/>
          </p:cNvSpPr>
          <p:nvPr>
            <p:ph type="title"/>
          </p:nvPr>
        </p:nvSpPr>
        <p:spPr>
          <a:xfrm>
            <a:off x="179511" y="4059356"/>
            <a:ext cx="4896546" cy="469876"/>
          </a:xfrm>
          <a:prstGeom prst="rect">
            <a:avLst/>
          </a:prstGeom>
        </p:spPr>
        <p:txBody>
          <a:bodyPr/>
          <a:lstStyle>
            <a:lvl1pPr defTabSz="914377">
              <a:lnSpc>
                <a:spcPts val="2600"/>
              </a:lnSpc>
              <a:defRPr sz="2600">
                <a:solidFill>
                  <a:srgbClr val="062C53"/>
                </a:solidFill>
              </a:defRPr>
            </a:lvl1pPr>
          </a:lstStyle>
          <a:p>
            <a:pPr lvl="0">
              <a:defRPr sz="1800" b="0">
                <a:solidFill>
                  <a:srgbClr val="000000"/>
                </a:solidFill>
              </a:defRPr>
            </a:pPr>
            <a:r>
              <a:rPr sz="2600" b="1">
                <a:solidFill>
                  <a:srgbClr val="062C53"/>
                </a:solidFill>
              </a:rPr>
              <a:t>Presentation Title</a:t>
            </a:r>
          </a:p>
        </p:txBody>
      </p:sp>
      <p:sp>
        <p:nvSpPr>
          <p:cNvPr id="112" name="Shape 112"/>
          <p:cNvSpPr>
            <a:spLocks noGrp="1"/>
          </p:cNvSpPr>
          <p:nvPr>
            <p:ph type="body" idx="1"/>
          </p:nvPr>
        </p:nvSpPr>
        <p:spPr>
          <a:xfrm>
            <a:off x="179513" y="4398476"/>
            <a:ext cx="5010418" cy="468001"/>
          </a:xfrm>
          <a:prstGeom prst="rect">
            <a:avLst/>
          </a:prstGeom>
        </p:spPr>
        <p:txBody>
          <a:bodyPr anchor="ctr"/>
          <a:lstStyle>
            <a:lvl1pPr marL="0" indent="0">
              <a:buClrTx/>
              <a:buSzTx/>
              <a:buFontTx/>
              <a:buNone/>
              <a:defRPr sz="1800" b="1">
                <a:solidFill>
                  <a:srgbClr val="062C53"/>
                </a:solidFill>
              </a:defRPr>
            </a:lvl1pPr>
          </a:lstStyle>
          <a:p>
            <a:pPr lvl="0">
              <a:defRPr b="0">
                <a:solidFill>
                  <a:srgbClr val="000000"/>
                </a:solidFill>
              </a:defRPr>
            </a:pPr>
            <a:r>
              <a:rPr b="1">
                <a:solidFill>
                  <a:srgbClr val="062C53"/>
                </a:solidFill>
              </a:rPr>
              <a:t>Presentation subtitle</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566" name="image1.png" descr="C:\Users\User\Desktop\Givon\07_Starcom\Starcom logo-01.png"/>
          <p:cNvPicPr/>
          <p:nvPr/>
        </p:nvPicPr>
        <p:blipFill>
          <a:blip r:embed="rId2">
            <a:extLst/>
          </a:blip>
          <a:srcRect r="33922"/>
          <a:stretch>
            <a:fillRect/>
          </a:stretch>
        </p:blipFill>
        <p:spPr>
          <a:xfrm>
            <a:off x="306014" y="4606309"/>
            <a:ext cx="1255691" cy="535537"/>
          </a:xfrm>
          <a:prstGeom prst="rect">
            <a:avLst/>
          </a:prstGeom>
          <a:ln w="12700">
            <a:miter lim="400000"/>
          </a:ln>
        </p:spPr>
      </p:pic>
      <p:sp>
        <p:nvSpPr>
          <p:cNvPr id="567" name="Shape 567"/>
          <p:cNvSpPr/>
          <p:nvPr/>
        </p:nvSpPr>
        <p:spPr>
          <a:xfrm>
            <a:off x="54244" y="732682"/>
            <a:ext cx="9076634" cy="4846"/>
          </a:xfrm>
          <a:prstGeom prst="line">
            <a:avLst/>
          </a:prstGeom>
          <a:ln w="28575">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568" name="Shape 568"/>
          <p:cNvSpPr/>
          <p:nvPr/>
        </p:nvSpPr>
        <p:spPr>
          <a:xfrm>
            <a:off x="1619259" y="4857239"/>
            <a:ext cx="706628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569" name="Shape 569"/>
          <p:cNvSpPr/>
          <p:nvPr/>
        </p:nvSpPr>
        <p:spPr>
          <a:xfrm>
            <a:off x="8521721" y="4761015"/>
            <a:ext cx="253737" cy="253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
        <p:nvSpPr>
          <p:cNvPr id="570" name="Shape 570"/>
          <p:cNvSpPr/>
          <p:nvPr/>
        </p:nvSpPr>
        <p:spPr>
          <a:xfrm>
            <a:off x="8642573" y="4739952"/>
            <a:ext cx="117851" cy="243431"/>
          </a:xfrm>
          <a:custGeom>
            <a:avLst/>
            <a:gdLst/>
            <a:ahLst/>
            <a:cxnLst>
              <a:cxn ang="0">
                <a:pos x="wd2" y="hd2"/>
              </a:cxn>
              <a:cxn ang="5400000">
                <a:pos x="wd2" y="hd2"/>
              </a:cxn>
              <a:cxn ang="10800000">
                <a:pos x="wd2" y="hd2"/>
              </a:cxn>
              <a:cxn ang="16200000">
                <a:pos x="wd2" y="hd2"/>
              </a:cxn>
            </a:cxnLst>
            <a:rect l="0" t="0" r="r" b="b"/>
            <a:pathLst>
              <a:path w="21220" h="21600" extrusionOk="0">
                <a:moveTo>
                  <a:pt x="0" y="0"/>
                </a:moveTo>
                <a:lnTo>
                  <a:pt x="0" y="0"/>
                </a:lnTo>
                <a:cubicBezTo>
                  <a:pt x="12105" y="193"/>
                  <a:pt x="21600" y="5185"/>
                  <a:pt x="21208" y="11150"/>
                </a:cubicBezTo>
                <a:cubicBezTo>
                  <a:pt x="20836" y="16829"/>
                  <a:pt x="11604" y="21395"/>
                  <a:pt x="82" y="21600"/>
                </a:cubicBezTo>
              </a:path>
            </a:pathLst>
          </a:custGeom>
          <a:ln w="28575">
            <a:solidFill>
              <a:srgbClr val="BFBFBF"/>
            </a:solidFill>
          </a:ln>
        </p:spPr>
        <p:txBody>
          <a:bodyPr lIns="0" tIns="0" rIns="0" bIns="0" anchor="ctr"/>
          <a:lstStyle/>
          <a:p>
            <a:pPr lvl="0" algn="ctr"/>
            <a:endParaRPr/>
          </a:p>
        </p:txBody>
      </p:sp>
      <p:sp>
        <p:nvSpPr>
          <p:cNvPr id="571" name="Shape 571"/>
          <p:cNvSpPr/>
          <p:nvPr/>
        </p:nvSpPr>
        <p:spPr>
          <a:xfrm rot="10800000">
            <a:off x="8509164" y="4739979"/>
            <a:ext cx="117067" cy="243383"/>
          </a:xfrm>
          <a:custGeom>
            <a:avLst/>
            <a:gdLst/>
            <a:ahLst/>
            <a:cxnLst>
              <a:cxn ang="0">
                <a:pos x="wd2" y="hd2"/>
              </a:cxn>
              <a:cxn ang="5400000">
                <a:pos x="wd2" y="hd2"/>
              </a:cxn>
              <a:cxn ang="10800000">
                <a:pos x="wd2" y="hd2"/>
              </a:cxn>
              <a:cxn ang="16200000">
                <a:pos x="wd2" y="hd2"/>
              </a:cxn>
            </a:cxnLst>
            <a:rect l="0" t="0" r="r" b="b"/>
            <a:pathLst>
              <a:path w="21131" h="21600" extrusionOk="0">
                <a:moveTo>
                  <a:pt x="29" y="0"/>
                </a:moveTo>
                <a:lnTo>
                  <a:pt x="29" y="0"/>
                </a:lnTo>
                <a:cubicBezTo>
                  <a:pt x="12160" y="239"/>
                  <a:pt x="21600" y="5268"/>
                  <a:pt x="21113" y="11233"/>
                </a:cubicBezTo>
                <a:cubicBezTo>
                  <a:pt x="20654" y="16867"/>
                  <a:pt x="11461" y="21381"/>
                  <a:pt x="0" y="21600"/>
                </a:cubicBezTo>
              </a:path>
            </a:pathLst>
          </a:custGeom>
          <a:ln w="28575">
            <a:solidFill>
              <a:srgbClr val="BFBFBF"/>
            </a:solidFill>
          </a:ln>
        </p:spPr>
        <p:txBody>
          <a:bodyPr lIns="0" tIns="0" rIns="0" bIns="0" anchor="ctr"/>
          <a:lstStyle/>
          <a:p>
            <a:pPr lvl="0" algn="ctr"/>
            <a:endParaRPr/>
          </a:p>
        </p:txBody>
      </p:sp>
      <p:grpSp>
        <p:nvGrpSpPr>
          <p:cNvPr id="579" name="Group 579"/>
          <p:cNvGrpSpPr/>
          <p:nvPr/>
        </p:nvGrpSpPr>
        <p:grpSpPr>
          <a:xfrm>
            <a:off x="8318572" y="4431850"/>
            <a:ext cx="657168" cy="565210"/>
            <a:chOff x="0" y="0"/>
            <a:chExt cx="657166" cy="565209"/>
          </a:xfrm>
        </p:grpSpPr>
        <p:sp>
          <p:nvSpPr>
            <p:cNvPr id="572" name="Shape 572"/>
            <p:cNvSpPr/>
            <p:nvPr/>
          </p:nvSpPr>
          <p:spPr>
            <a:xfrm rot="16200000">
              <a:off x="126504" y="188311"/>
              <a:ext cx="205883" cy="256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noFill/>
            <a:ln w="9525" cap="flat">
              <a:solidFill>
                <a:srgbClr val="F47A20"/>
              </a:solidFill>
              <a:prstDash val="solid"/>
              <a:bevel/>
            </a:ln>
            <a:effectLst/>
          </p:spPr>
          <p:txBody>
            <a:bodyPr wrap="square" lIns="0" tIns="0" rIns="0" bIns="0" numCol="1" anchor="ctr">
              <a:noAutofit/>
            </a:bodyPr>
            <a:lstStyle/>
            <a:p>
              <a:pPr lvl="0" algn="ctr"/>
              <a:endParaRPr/>
            </a:p>
          </p:txBody>
        </p:sp>
        <p:sp>
          <p:nvSpPr>
            <p:cNvPr id="573" name="Shape 573"/>
            <p:cNvSpPr/>
            <p:nvPr/>
          </p:nvSpPr>
          <p:spPr>
            <a:xfrm rot="16200000">
              <a:off x="97569" y="119546"/>
              <a:ext cx="254733" cy="345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noFill/>
            <a:ln w="28575"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574" name="Shape 574"/>
            <p:cNvSpPr/>
            <p:nvPr/>
          </p:nvSpPr>
          <p:spPr>
            <a:xfrm rot="19800000">
              <a:off x="308766" y="161807"/>
              <a:ext cx="166420" cy="318583"/>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noFill/>
            <a:ln w="9525" cap="flat">
              <a:solidFill>
                <a:srgbClr val="BFBFBF">
                  <a:alpha val="58999"/>
                </a:srgbClr>
              </a:solidFill>
              <a:prstDash val="solid"/>
              <a:bevel/>
            </a:ln>
            <a:effectLst/>
          </p:spPr>
          <p:txBody>
            <a:bodyPr wrap="square" lIns="0" tIns="0" rIns="0" bIns="0" numCol="1" anchor="ctr">
              <a:noAutofit/>
            </a:bodyPr>
            <a:lstStyle/>
            <a:p>
              <a:pPr lvl="0" algn="ctr"/>
              <a:endParaRPr/>
            </a:p>
          </p:txBody>
        </p:sp>
        <p:sp>
          <p:nvSpPr>
            <p:cNvPr id="575" name="Shape 575"/>
            <p:cNvSpPr/>
            <p:nvPr/>
          </p:nvSpPr>
          <p:spPr>
            <a:xfrm rot="19800000">
              <a:off x="290877" y="102555"/>
              <a:ext cx="225256" cy="399353"/>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881"/>
                    <a:pt x="21600" y="7723"/>
                    <a:pt x="20132" y="15281"/>
                  </a:cubicBezTo>
                  <a:cubicBezTo>
                    <a:pt x="19691" y="17554"/>
                    <a:pt x="18313" y="19726"/>
                    <a:pt x="16123" y="21600"/>
                  </a:cubicBezTo>
                </a:path>
              </a:pathLst>
            </a:custGeom>
            <a:noFill/>
            <a:ln w="28575" cap="flat">
              <a:solidFill>
                <a:srgbClr val="A6A6A6">
                  <a:alpha val="38000"/>
                </a:srgbClr>
              </a:solidFill>
              <a:prstDash val="solid"/>
              <a:bevel/>
            </a:ln>
            <a:effectLst/>
          </p:spPr>
          <p:txBody>
            <a:bodyPr wrap="square" lIns="0" tIns="0" rIns="0" bIns="0" numCol="1" anchor="ctr">
              <a:noAutofit/>
            </a:bodyPr>
            <a:lstStyle/>
            <a:p>
              <a:pPr lvl="0" algn="ctr"/>
              <a:endParaRPr/>
            </a:p>
          </p:txBody>
        </p:sp>
        <p:grpSp>
          <p:nvGrpSpPr>
            <p:cNvPr id="578" name="Group 578"/>
            <p:cNvGrpSpPr/>
            <p:nvPr/>
          </p:nvGrpSpPr>
          <p:grpSpPr>
            <a:xfrm>
              <a:off x="-1" y="-1"/>
              <a:ext cx="657168" cy="565211"/>
              <a:chOff x="0" y="0"/>
              <a:chExt cx="657166" cy="565209"/>
            </a:xfrm>
          </p:grpSpPr>
          <p:sp>
            <p:nvSpPr>
              <p:cNvPr id="576" name="Shape 576"/>
              <p:cNvSpPr/>
              <p:nvPr/>
            </p:nvSpPr>
            <p:spPr>
              <a:xfrm rot="16200000">
                <a:off x="66972" y="45429"/>
                <a:ext cx="307090" cy="44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noFill/>
              <a:ln w="381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577" name="Shape 577"/>
              <p:cNvSpPr/>
              <p:nvPr/>
            </p:nvSpPr>
            <p:spPr>
              <a:xfrm rot="19800000">
                <a:off x="251810" y="44929"/>
                <a:ext cx="307090" cy="475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48"/>
                      <a:pt x="21600" y="13954"/>
                    </a:cubicBezTo>
                    <a:cubicBezTo>
                      <a:pt x="21600" y="16670"/>
                      <a:pt x="20373" y="19328"/>
                      <a:pt x="18069" y="21600"/>
                    </a:cubicBezTo>
                  </a:path>
                </a:pathLst>
              </a:custGeom>
              <a:noFill/>
              <a:ln w="38100" cap="flat">
                <a:solidFill>
                  <a:srgbClr val="BFBFBF">
                    <a:alpha val="14000"/>
                  </a:srgbClr>
                </a:solidFill>
                <a:prstDash val="solid"/>
                <a:bevel/>
              </a:ln>
              <a:effectLst/>
            </p:spPr>
            <p:txBody>
              <a:bodyPr wrap="square" lIns="0" tIns="0" rIns="0" bIns="0" numCol="1" anchor="ctr">
                <a:noAutofit/>
              </a:bodyPr>
              <a:lstStyle/>
              <a:p>
                <a:pPr lvl="0" algn="ctr"/>
                <a:endParaRPr/>
              </a:p>
            </p:txBody>
          </p:sp>
        </p:grpSp>
      </p:grpSp>
      <p:sp>
        <p:nvSpPr>
          <p:cNvPr id="580" name="Shape 580"/>
          <p:cNvSpPr/>
          <p:nvPr/>
        </p:nvSpPr>
        <p:spPr>
          <a:xfrm>
            <a:off x="8834057" y="4859940"/>
            <a:ext cx="196180" cy="144017"/>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581" name="Shape 581"/>
          <p:cNvSpPr/>
          <p:nvPr/>
        </p:nvSpPr>
        <p:spPr>
          <a:xfrm rot="5400000">
            <a:off x="-129096" y="595439"/>
            <a:ext cx="497919" cy="2489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0065A4"/>
          </a:solidFill>
          <a:ln w="12700">
            <a:miter lim="400000"/>
          </a:ln>
        </p:spPr>
        <p:txBody>
          <a:bodyPr lIns="0" tIns="0" rIns="0" bIns="0" anchor="ctr"/>
          <a:lstStyle/>
          <a:p>
            <a:pPr lvl="0" algn="ctr"/>
            <a:endParaRPr/>
          </a:p>
        </p:txBody>
      </p:sp>
      <p:sp>
        <p:nvSpPr>
          <p:cNvPr id="582" name="Shape 582"/>
          <p:cNvSpPr/>
          <p:nvPr/>
        </p:nvSpPr>
        <p:spPr>
          <a:xfrm flipH="1">
            <a:off x="-291" y="676231"/>
            <a:ext cx="58659" cy="112901"/>
          </a:xfrm>
          <a:custGeom>
            <a:avLst/>
            <a:gdLst/>
            <a:ahLst/>
            <a:cxnLst>
              <a:cxn ang="0">
                <a:pos x="wd2" y="hd2"/>
              </a:cxn>
              <a:cxn ang="5400000">
                <a:pos x="wd2" y="hd2"/>
              </a:cxn>
              <a:cxn ang="10800000">
                <a:pos x="wd2" y="hd2"/>
              </a:cxn>
              <a:cxn ang="16200000">
                <a:pos x="wd2" y="hd2"/>
              </a:cxn>
            </a:cxnLst>
            <a:rect l="0" t="0" r="r" b="b"/>
            <a:pathLst>
              <a:path w="21600" h="21600" extrusionOk="0">
                <a:moveTo>
                  <a:pt x="20787" y="0"/>
                </a:moveTo>
                <a:lnTo>
                  <a:pt x="21600" y="85"/>
                </a:lnTo>
                <a:lnTo>
                  <a:pt x="21600" y="21515"/>
                </a:lnTo>
                <a:lnTo>
                  <a:pt x="20787" y="21600"/>
                </a:lnTo>
                <a:cubicBezTo>
                  <a:pt x="9307" y="21600"/>
                  <a:pt x="0" y="16765"/>
                  <a:pt x="0" y="10800"/>
                </a:cubicBezTo>
                <a:cubicBezTo>
                  <a:pt x="0" y="4835"/>
                  <a:pt x="9307" y="0"/>
                  <a:pt x="20787" y="0"/>
                </a:cubicBezTo>
                <a:close/>
              </a:path>
            </a:pathLst>
          </a:custGeom>
          <a:solidFill>
            <a:srgbClr val="BFBFBF"/>
          </a:solidFill>
          <a:ln w="12700">
            <a:miter lim="400000"/>
          </a:ln>
        </p:spPr>
        <p:txBody>
          <a:bodyPr lIns="0" tIns="0" rIns="0" bIns="0" anchor="ctr"/>
          <a:lstStyle/>
          <a:p>
            <a:pPr lvl="0" algn="ctr">
              <a:defRPr>
                <a:solidFill>
                  <a:srgbClr val="FFFFFF"/>
                </a:solidFill>
              </a:defRPr>
            </a:pPr>
            <a:endParaRPr/>
          </a:p>
        </p:txBody>
      </p:sp>
      <p:sp>
        <p:nvSpPr>
          <p:cNvPr id="583" name="Shape 583"/>
          <p:cNvSpPr/>
          <p:nvPr/>
        </p:nvSpPr>
        <p:spPr>
          <a:xfrm>
            <a:off x="2" y="4857239"/>
            <a:ext cx="32130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584" name="Shape 584"/>
          <p:cNvSpPr/>
          <p:nvPr/>
        </p:nvSpPr>
        <p:spPr>
          <a:xfrm>
            <a:off x="0" y="0"/>
            <a:ext cx="9144000" cy="5143500"/>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585" name="Shape 585"/>
          <p:cNvSpPr>
            <a:spLocks noGrp="1"/>
          </p:cNvSpPr>
          <p:nvPr>
            <p:ph type="sldNum" sz="quarter" idx="2"/>
          </p:nvPr>
        </p:nvSpPr>
        <p:spPr>
          <a:xfrm>
            <a:off x="8298542" y="4743563"/>
            <a:ext cx="680185" cy="226986"/>
          </a:xfrm>
          <a:prstGeom prst="rect">
            <a:avLst/>
          </a:prstGeom>
        </p:spPr>
        <p:txBody>
          <a:bodyPr/>
          <a:lstStyle/>
          <a:p>
            <a:pPr lvl="0"/>
            <a:fld id="{86CB4B4D-7CA3-9044-876B-883B54F8677D}" type="slidenum">
              <a:t>‹#›</a:t>
            </a:fld>
            <a:endParaRPr/>
          </a:p>
        </p:txBody>
      </p:sp>
      <p:pic>
        <p:nvPicPr>
          <p:cNvPr id="586" name="image4.jpg"/>
          <p:cNvPicPr/>
          <p:nvPr/>
        </p:nvPicPr>
        <p:blipFill>
          <a:blip r:embed="rId3">
            <a:extLst/>
          </a:blip>
          <a:srcRect l="290" t="1" r="6510" b="36492"/>
          <a:stretch>
            <a:fillRect/>
          </a:stretch>
        </p:blipFill>
        <p:spPr>
          <a:xfrm>
            <a:off x="-1" y="987573"/>
            <a:ext cx="9144002" cy="4155928"/>
          </a:xfrm>
          <a:prstGeom prst="rect">
            <a:avLst/>
          </a:prstGeom>
          <a:ln w="12700">
            <a:miter lim="400000"/>
          </a:ln>
        </p:spPr>
      </p:pic>
      <p:sp>
        <p:nvSpPr>
          <p:cNvPr id="587" name="Shape 587"/>
          <p:cNvSpPr/>
          <p:nvPr/>
        </p:nvSpPr>
        <p:spPr>
          <a:xfrm>
            <a:off x="0" y="987573"/>
            <a:ext cx="3635896" cy="4155928"/>
          </a:xfrm>
          <a:prstGeom prst="rect">
            <a:avLst/>
          </a:prstGeom>
          <a:solidFill>
            <a:srgbClr val="062C53">
              <a:alpha val="61000"/>
            </a:srgbClr>
          </a:solidFill>
          <a:ln w="12700">
            <a:miter lim="400000"/>
          </a:ln>
        </p:spPr>
        <p:txBody>
          <a:bodyPr lIns="0" tIns="0" rIns="0" bIns="0" anchor="ctr"/>
          <a:lstStyle/>
          <a:p>
            <a:pPr lvl="0" algn="ctr">
              <a:defRPr>
                <a:solidFill>
                  <a:srgbClr val="FFFFFF"/>
                </a:solidFill>
              </a:defRPr>
            </a:pPr>
            <a:endParaRPr/>
          </a:p>
        </p:txBody>
      </p:sp>
      <p:sp>
        <p:nvSpPr>
          <p:cNvPr id="588" name="Shape 588"/>
          <p:cNvSpPr/>
          <p:nvPr/>
        </p:nvSpPr>
        <p:spPr>
          <a:xfrm flipH="1" flipV="1">
            <a:off x="3635895" y="0"/>
            <a:ext cx="5508106" cy="987575"/>
          </a:xfrm>
          <a:prstGeom prst="rect">
            <a:avLst/>
          </a:prstGeom>
          <a:solidFill>
            <a:srgbClr val="9DBBD4">
              <a:alpha val="82000"/>
            </a:srgbClr>
          </a:solidFill>
          <a:ln w="12700">
            <a:miter lim="400000"/>
          </a:ln>
        </p:spPr>
        <p:txBody>
          <a:bodyPr lIns="0" tIns="0" rIns="0" bIns="0" anchor="ctr"/>
          <a:lstStyle/>
          <a:p>
            <a:pPr lvl="0" algn="ctr">
              <a:defRPr>
                <a:solidFill>
                  <a:srgbClr val="FFFFFF"/>
                </a:solidFill>
              </a:defRPr>
            </a:pPr>
            <a:endParaRPr/>
          </a:p>
        </p:txBody>
      </p:sp>
      <p:pic>
        <p:nvPicPr>
          <p:cNvPr id="589" name="image5.png" descr="C:\Users\User\Desktop\Givon\07_Starcom\Starcom logo-01.png"/>
          <p:cNvPicPr/>
          <p:nvPr/>
        </p:nvPicPr>
        <p:blipFill>
          <a:blip r:embed="rId4">
            <a:extLst/>
          </a:blip>
          <a:srcRect r="2402"/>
          <a:stretch>
            <a:fillRect/>
          </a:stretch>
        </p:blipFill>
        <p:spPr>
          <a:xfrm>
            <a:off x="100375" y="2"/>
            <a:ext cx="3360365" cy="970309"/>
          </a:xfrm>
          <a:prstGeom prst="rect">
            <a:avLst/>
          </a:prstGeom>
          <a:ln w="12700">
            <a:miter lim="400000"/>
          </a:ln>
        </p:spPr>
      </p:pic>
      <p:sp>
        <p:nvSpPr>
          <p:cNvPr id="590" name="Shape 590"/>
          <p:cNvSpPr/>
          <p:nvPr/>
        </p:nvSpPr>
        <p:spPr>
          <a:xfrm>
            <a:off x="0" y="1063774"/>
            <a:ext cx="3635896" cy="3740226"/>
          </a:xfrm>
          <a:prstGeom prst="rect">
            <a:avLst/>
          </a:prstGeom>
          <a:solidFill>
            <a:srgbClr val="062C53">
              <a:alpha val="61000"/>
            </a:srgbClr>
          </a:solidFill>
          <a:ln w="12700">
            <a:miter lim="400000"/>
          </a:ln>
        </p:spPr>
        <p:txBody>
          <a:bodyPr lIns="0" tIns="0" rIns="0" bIns="0" anchor="ctr"/>
          <a:lstStyle/>
          <a:p>
            <a:pPr lvl="0" algn="ctr">
              <a:defRPr>
                <a:solidFill>
                  <a:srgbClr val="FFFFFF"/>
                </a:solidFill>
              </a:defRPr>
            </a:pPr>
            <a:endParaRPr/>
          </a:p>
        </p:txBody>
      </p:sp>
      <p:sp>
        <p:nvSpPr>
          <p:cNvPr id="591" name="Shape 591"/>
          <p:cNvSpPr/>
          <p:nvPr/>
        </p:nvSpPr>
        <p:spPr>
          <a:xfrm flipH="1" flipV="1">
            <a:off x="3635895" y="4803997"/>
            <a:ext cx="5508106" cy="339502"/>
          </a:xfrm>
          <a:prstGeom prst="rect">
            <a:avLst/>
          </a:prstGeom>
          <a:solidFill>
            <a:srgbClr val="FFFFFF">
              <a:alpha val="82000"/>
            </a:srgbClr>
          </a:solidFill>
          <a:ln w="12700">
            <a:miter lim="400000"/>
          </a:ln>
        </p:spPr>
        <p:txBody>
          <a:bodyPr lIns="0" tIns="0" rIns="0" bIns="0" anchor="ctr"/>
          <a:lstStyle/>
          <a:p>
            <a:pPr lvl="0" algn="ctr">
              <a:defRPr>
                <a:solidFill>
                  <a:srgbClr val="FFFFFF"/>
                </a:solidFill>
              </a:defRPr>
            </a:pPr>
            <a:endParaRPr/>
          </a:p>
        </p:txBody>
      </p:sp>
      <p:sp>
        <p:nvSpPr>
          <p:cNvPr id="592" name="Shape 592"/>
          <p:cNvSpPr/>
          <p:nvPr/>
        </p:nvSpPr>
        <p:spPr>
          <a:xfrm>
            <a:off x="8892479" y="0"/>
            <a:ext cx="251520" cy="5143500"/>
          </a:xfrm>
          <a:prstGeom prst="rect">
            <a:avLst/>
          </a:prstGeom>
          <a:solidFill>
            <a:srgbClr val="062C53">
              <a:alpha val="61000"/>
            </a:srgbClr>
          </a:solidFill>
          <a:ln w="12700">
            <a:miter lim="400000"/>
          </a:ln>
        </p:spPr>
        <p:txBody>
          <a:bodyPr lIns="0" tIns="0" rIns="0" bIns="0" anchor="ctr"/>
          <a:lstStyle/>
          <a:p>
            <a:pPr lvl="0" algn="ctr">
              <a:defRPr>
                <a:solidFill>
                  <a:srgbClr val="FFFFFF"/>
                </a:solidFill>
              </a:defRPr>
            </a:pPr>
            <a:endParaRPr/>
          </a:p>
        </p:txBody>
      </p:sp>
      <p:sp>
        <p:nvSpPr>
          <p:cNvPr id="593" name="Shape 593"/>
          <p:cNvSpPr/>
          <p:nvPr/>
        </p:nvSpPr>
        <p:spPr>
          <a:xfrm>
            <a:off x="3347863" y="699543"/>
            <a:ext cx="576065" cy="5760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7A20">
              <a:alpha val="66000"/>
            </a:srgbClr>
          </a:solidFill>
          <a:ln w="12700">
            <a:miter lim="400000"/>
          </a:ln>
        </p:spPr>
        <p:txBody>
          <a:bodyPr lIns="0" tIns="0" rIns="0" bIns="0" anchor="ctr"/>
          <a:lstStyle/>
          <a:p>
            <a:pPr lvl="0" algn="ctr">
              <a:defRPr>
                <a:solidFill>
                  <a:srgbClr val="FFFFFF"/>
                </a:solidFill>
              </a:defRPr>
            </a:pPr>
            <a:endParaRPr/>
          </a:p>
        </p:txBody>
      </p:sp>
      <p:sp>
        <p:nvSpPr>
          <p:cNvPr id="594" name="Shape 594"/>
          <p:cNvSpPr/>
          <p:nvPr/>
        </p:nvSpPr>
        <p:spPr>
          <a:xfrm>
            <a:off x="3491879" y="843558"/>
            <a:ext cx="288033" cy="2880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7A20">
              <a:alpha val="66000"/>
            </a:srgbClr>
          </a:solidFill>
          <a:ln w="12700">
            <a:miter lim="400000"/>
          </a:ln>
        </p:spPr>
        <p:txBody>
          <a:bodyPr lIns="0" tIns="0" rIns="0" bIns="0" anchor="ctr"/>
          <a:lstStyle/>
          <a:p>
            <a:pPr lvl="0" algn="ctr">
              <a:defRPr>
                <a:solidFill>
                  <a:srgbClr val="FFFFFF"/>
                </a:solidFill>
              </a:defRPr>
            </a:pPr>
            <a:endParaRPr/>
          </a:p>
        </p:txBody>
      </p:sp>
      <p:sp>
        <p:nvSpPr>
          <p:cNvPr id="595" name="Shape 595"/>
          <p:cNvSpPr/>
          <p:nvPr/>
        </p:nvSpPr>
        <p:spPr>
          <a:xfrm rot="5400000">
            <a:off x="3593424" y="945102"/>
            <a:ext cx="345640" cy="4305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ln w="12700">
            <a:solidFill>
              <a:srgbClr val="F47A20"/>
            </a:solidFill>
          </a:ln>
        </p:spPr>
        <p:txBody>
          <a:bodyPr lIns="0" tIns="0" rIns="0" bIns="0" anchor="ctr"/>
          <a:lstStyle/>
          <a:p>
            <a:pPr lvl="0" algn="ctr"/>
            <a:endParaRPr/>
          </a:p>
        </p:txBody>
      </p:sp>
      <p:sp>
        <p:nvSpPr>
          <p:cNvPr id="596" name="Shape 596"/>
          <p:cNvSpPr/>
          <p:nvPr/>
        </p:nvSpPr>
        <p:spPr>
          <a:xfrm rot="5400000">
            <a:off x="3559993" y="911669"/>
            <a:ext cx="427649" cy="579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ln w="38100">
            <a:solidFill>
              <a:srgbClr val="F47A20">
                <a:alpha val="64000"/>
              </a:srgbClr>
            </a:solidFill>
          </a:ln>
        </p:spPr>
        <p:txBody>
          <a:bodyPr lIns="0" tIns="0" rIns="0" bIns="0" anchor="ctr"/>
          <a:lstStyle/>
          <a:p>
            <a:pPr lvl="0" algn="ctr"/>
            <a:endParaRPr/>
          </a:p>
        </p:txBody>
      </p:sp>
      <p:sp>
        <p:nvSpPr>
          <p:cNvPr id="597" name="Shape 597"/>
          <p:cNvSpPr/>
          <p:nvPr/>
        </p:nvSpPr>
        <p:spPr>
          <a:xfrm rot="5400000">
            <a:off x="3519381" y="871058"/>
            <a:ext cx="534261" cy="7672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ln w="76200">
            <a:solidFill>
              <a:srgbClr val="F47A20">
                <a:alpha val="34000"/>
              </a:srgbClr>
            </a:solidFill>
          </a:ln>
        </p:spPr>
        <p:txBody>
          <a:bodyPr lIns="0" tIns="0" rIns="0" bIns="0" anchor="ctr"/>
          <a:lstStyle/>
          <a:p>
            <a:pPr lvl="0" algn="ctr"/>
            <a:endParaRPr/>
          </a:p>
        </p:txBody>
      </p:sp>
      <p:sp>
        <p:nvSpPr>
          <p:cNvPr id="598" name="Shape 598"/>
          <p:cNvSpPr/>
          <p:nvPr/>
        </p:nvSpPr>
        <p:spPr>
          <a:xfrm rot="9000000">
            <a:off x="3353689" y="885334"/>
            <a:ext cx="279389" cy="534844"/>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ln w="12700">
            <a:solidFill>
              <a:srgbClr val="FFFFFF">
                <a:alpha val="58999"/>
              </a:srgbClr>
            </a:solidFill>
          </a:ln>
        </p:spPr>
        <p:txBody>
          <a:bodyPr lIns="0" tIns="0" rIns="0" bIns="0" anchor="ctr"/>
          <a:lstStyle/>
          <a:p>
            <a:pPr lvl="0" algn="ctr"/>
            <a:endParaRPr/>
          </a:p>
        </p:txBody>
      </p:sp>
      <p:sp>
        <p:nvSpPr>
          <p:cNvPr id="599" name="Shape 599"/>
          <p:cNvSpPr/>
          <p:nvPr/>
        </p:nvSpPr>
        <p:spPr>
          <a:xfrm rot="9000000">
            <a:off x="3293365" y="880619"/>
            <a:ext cx="378163" cy="636778"/>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928"/>
                  <a:pt x="21600" y="8131"/>
                  <a:pt x="20132" y="16089"/>
                </a:cubicBezTo>
                <a:cubicBezTo>
                  <a:pt x="19775" y="18029"/>
                  <a:pt x="18801" y="19903"/>
                  <a:pt x="17269" y="21600"/>
                </a:cubicBezTo>
              </a:path>
            </a:pathLst>
          </a:custGeom>
          <a:ln w="38100">
            <a:solidFill>
              <a:srgbClr val="FFFFFF">
                <a:alpha val="38000"/>
              </a:srgbClr>
            </a:solidFill>
          </a:ln>
        </p:spPr>
        <p:txBody>
          <a:bodyPr lIns="0" tIns="0" rIns="0" bIns="0" anchor="ctr"/>
          <a:lstStyle/>
          <a:p>
            <a:pPr lvl="0" algn="ctr"/>
            <a:endParaRPr/>
          </a:p>
        </p:txBody>
      </p:sp>
      <p:sp>
        <p:nvSpPr>
          <p:cNvPr id="600" name="Shape 600"/>
          <p:cNvSpPr/>
          <p:nvPr/>
        </p:nvSpPr>
        <p:spPr>
          <a:xfrm rot="9000000">
            <a:off x="3202136" y="828387"/>
            <a:ext cx="534261" cy="8096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381"/>
                  <a:pt x="21600" y="14253"/>
                </a:cubicBezTo>
                <a:cubicBezTo>
                  <a:pt x="21600" y="16842"/>
                  <a:pt x="20531" y="19382"/>
                  <a:pt x="18509" y="21600"/>
                </a:cubicBezTo>
              </a:path>
            </a:pathLst>
          </a:custGeom>
          <a:ln w="76200">
            <a:solidFill>
              <a:srgbClr val="FFFFFF">
                <a:alpha val="14000"/>
              </a:srgbClr>
            </a:solidFill>
          </a:ln>
        </p:spPr>
        <p:txBody>
          <a:bodyPr lIns="0" tIns="0" rIns="0" bIns="0" anchor="ctr"/>
          <a:lstStyle/>
          <a:p>
            <a:pPr lvl="0" algn="ctr"/>
            <a:endParaRPr/>
          </a:p>
        </p:txBody>
      </p:sp>
      <p:sp>
        <p:nvSpPr>
          <p:cNvPr id="601" name="Shape 601"/>
          <p:cNvSpPr/>
          <p:nvPr/>
        </p:nvSpPr>
        <p:spPr>
          <a:xfrm>
            <a:off x="0" y="4371949"/>
            <a:ext cx="3635896" cy="423541"/>
          </a:xfrm>
          <a:prstGeom prst="rect">
            <a:avLst/>
          </a:prstGeom>
          <a:solidFill>
            <a:srgbClr val="062C53">
              <a:alpha val="61000"/>
            </a:srgbClr>
          </a:solidFill>
          <a:ln w="12700">
            <a:miter lim="400000"/>
          </a:ln>
        </p:spPr>
        <p:txBody>
          <a:bodyPr lIns="0" tIns="0" rIns="0" bIns="0" anchor="ctr"/>
          <a:lstStyle/>
          <a:p>
            <a:pPr lvl="0" algn="ctr">
              <a:defRPr>
                <a:solidFill>
                  <a:srgbClr val="FFFFFF"/>
                </a:solidFill>
              </a:defRPr>
            </a:pPr>
            <a:endParaRPr/>
          </a:p>
        </p:txBody>
      </p:sp>
      <p:sp>
        <p:nvSpPr>
          <p:cNvPr id="602" name="Shape 602"/>
          <p:cNvSpPr>
            <a:spLocks noGrp="1"/>
          </p:cNvSpPr>
          <p:nvPr>
            <p:ph type="title"/>
          </p:nvPr>
        </p:nvSpPr>
        <p:spPr>
          <a:xfrm>
            <a:off x="179511" y="1102563"/>
            <a:ext cx="3234093" cy="1822995"/>
          </a:xfrm>
          <a:prstGeom prst="rect">
            <a:avLst/>
          </a:prstGeom>
        </p:spPr>
        <p:txBody>
          <a:bodyPr anchor="b"/>
          <a:lstStyle>
            <a:lvl1pPr defTabSz="914377">
              <a:lnSpc>
                <a:spcPts val="2600"/>
              </a:lnSpc>
              <a:defRPr sz="2400">
                <a:solidFill>
                  <a:srgbClr val="FFFFFF"/>
                </a:solidFill>
              </a:defRPr>
            </a:lvl1pPr>
          </a:lstStyle>
          <a:p>
            <a:pPr lvl="0">
              <a:defRPr sz="1800" b="0">
                <a:solidFill>
                  <a:srgbClr val="000000"/>
                </a:solidFill>
              </a:defRPr>
            </a:pPr>
            <a:r>
              <a:rPr sz="2400" b="1">
                <a:solidFill>
                  <a:srgbClr val="FFFFFF"/>
                </a:solidFill>
              </a:rPr>
              <a:t>Presentation Title</a:t>
            </a:r>
          </a:p>
        </p:txBody>
      </p:sp>
      <p:sp>
        <p:nvSpPr>
          <p:cNvPr id="603" name="Shape 603"/>
          <p:cNvSpPr>
            <a:spLocks noGrp="1"/>
          </p:cNvSpPr>
          <p:nvPr>
            <p:ph type="body" idx="1"/>
          </p:nvPr>
        </p:nvSpPr>
        <p:spPr>
          <a:xfrm>
            <a:off x="179514" y="2910352"/>
            <a:ext cx="3240360" cy="468001"/>
          </a:xfrm>
          <a:prstGeom prst="rect">
            <a:avLst/>
          </a:prstGeom>
        </p:spPr>
        <p:txBody>
          <a:bodyPr anchor="ctr"/>
          <a:lstStyle>
            <a:lvl1pPr marL="0" indent="0">
              <a:buClrTx/>
              <a:buSzTx/>
              <a:buFontTx/>
              <a:buNone/>
              <a:defRPr sz="1800" b="1">
                <a:solidFill>
                  <a:srgbClr val="FFFFFF"/>
                </a:solidFill>
              </a:defRPr>
            </a:lvl1pPr>
          </a:lstStyle>
          <a:p>
            <a:pPr lvl="0">
              <a:defRPr b="0">
                <a:solidFill>
                  <a:srgbClr val="000000"/>
                </a:solidFill>
              </a:defRPr>
            </a:pPr>
            <a:r>
              <a:rPr b="1">
                <a:solidFill>
                  <a:srgbClr val="FFFFFF"/>
                </a:solidFill>
              </a:rPr>
              <a:t>Presentation subtitle</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2_Title Slide">
    <p:spTree>
      <p:nvGrpSpPr>
        <p:cNvPr id="1" name=""/>
        <p:cNvGrpSpPr/>
        <p:nvPr/>
      </p:nvGrpSpPr>
      <p:grpSpPr>
        <a:xfrm>
          <a:off x="0" y="0"/>
          <a:ext cx="0" cy="0"/>
          <a:chOff x="0" y="0"/>
          <a:chExt cx="0" cy="0"/>
        </a:xfrm>
      </p:grpSpPr>
      <p:pic>
        <p:nvPicPr>
          <p:cNvPr id="605" name="image1.png" descr="C:\Users\User\Desktop\Givon\07_Starcom\Starcom logo-01.png"/>
          <p:cNvPicPr/>
          <p:nvPr/>
        </p:nvPicPr>
        <p:blipFill>
          <a:blip r:embed="rId2">
            <a:extLst/>
          </a:blip>
          <a:srcRect r="33922"/>
          <a:stretch>
            <a:fillRect/>
          </a:stretch>
        </p:blipFill>
        <p:spPr>
          <a:xfrm>
            <a:off x="306014" y="4606309"/>
            <a:ext cx="1255691" cy="535537"/>
          </a:xfrm>
          <a:prstGeom prst="rect">
            <a:avLst/>
          </a:prstGeom>
          <a:ln w="12700">
            <a:miter lim="400000"/>
          </a:ln>
        </p:spPr>
      </p:pic>
      <p:sp>
        <p:nvSpPr>
          <p:cNvPr id="606" name="Shape 606"/>
          <p:cNvSpPr/>
          <p:nvPr/>
        </p:nvSpPr>
        <p:spPr>
          <a:xfrm>
            <a:off x="54244" y="732682"/>
            <a:ext cx="9076634" cy="4846"/>
          </a:xfrm>
          <a:prstGeom prst="line">
            <a:avLst/>
          </a:prstGeom>
          <a:ln w="28575">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607" name="Shape 607"/>
          <p:cNvSpPr/>
          <p:nvPr/>
        </p:nvSpPr>
        <p:spPr>
          <a:xfrm>
            <a:off x="1619259" y="4857239"/>
            <a:ext cx="706628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608" name="Shape 608"/>
          <p:cNvSpPr/>
          <p:nvPr/>
        </p:nvSpPr>
        <p:spPr>
          <a:xfrm>
            <a:off x="8521721" y="4761015"/>
            <a:ext cx="253737" cy="253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
        <p:nvSpPr>
          <p:cNvPr id="609" name="Shape 609"/>
          <p:cNvSpPr/>
          <p:nvPr/>
        </p:nvSpPr>
        <p:spPr>
          <a:xfrm>
            <a:off x="8642573" y="4739952"/>
            <a:ext cx="117851" cy="243431"/>
          </a:xfrm>
          <a:custGeom>
            <a:avLst/>
            <a:gdLst/>
            <a:ahLst/>
            <a:cxnLst>
              <a:cxn ang="0">
                <a:pos x="wd2" y="hd2"/>
              </a:cxn>
              <a:cxn ang="5400000">
                <a:pos x="wd2" y="hd2"/>
              </a:cxn>
              <a:cxn ang="10800000">
                <a:pos x="wd2" y="hd2"/>
              </a:cxn>
              <a:cxn ang="16200000">
                <a:pos x="wd2" y="hd2"/>
              </a:cxn>
            </a:cxnLst>
            <a:rect l="0" t="0" r="r" b="b"/>
            <a:pathLst>
              <a:path w="21220" h="21600" extrusionOk="0">
                <a:moveTo>
                  <a:pt x="0" y="0"/>
                </a:moveTo>
                <a:lnTo>
                  <a:pt x="0" y="0"/>
                </a:lnTo>
                <a:cubicBezTo>
                  <a:pt x="12105" y="193"/>
                  <a:pt x="21600" y="5185"/>
                  <a:pt x="21208" y="11150"/>
                </a:cubicBezTo>
                <a:cubicBezTo>
                  <a:pt x="20836" y="16829"/>
                  <a:pt x="11604" y="21395"/>
                  <a:pt x="82" y="21600"/>
                </a:cubicBezTo>
              </a:path>
            </a:pathLst>
          </a:custGeom>
          <a:ln w="28575">
            <a:solidFill>
              <a:srgbClr val="BFBFBF"/>
            </a:solidFill>
          </a:ln>
        </p:spPr>
        <p:txBody>
          <a:bodyPr lIns="0" tIns="0" rIns="0" bIns="0" anchor="ctr"/>
          <a:lstStyle/>
          <a:p>
            <a:pPr lvl="0" algn="ctr"/>
            <a:endParaRPr/>
          </a:p>
        </p:txBody>
      </p:sp>
      <p:sp>
        <p:nvSpPr>
          <p:cNvPr id="610" name="Shape 610"/>
          <p:cNvSpPr/>
          <p:nvPr/>
        </p:nvSpPr>
        <p:spPr>
          <a:xfrm rot="10800000">
            <a:off x="8509164" y="4739979"/>
            <a:ext cx="117067" cy="243383"/>
          </a:xfrm>
          <a:custGeom>
            <a:avLst/>
            <a:gdLst/>
            <a:ahLst/>
            <a:cxnLst>
              <a:cxn ang="0">
                <a:pos x="wd2" y="hd2"/>
              </a:cxn>
              <a:cxn ang="5400000">
                <a:pos x="wd2" y="hd2"/>
              </a:cxn>
              <a:cxn ang="10800000">
                <a:pos x="wd2" y="hd2"/>
              </a:cxn>
              <a:cxn ang="16200000">
                <a:pos x="wd2" y="hd2"/>
              </a:cxn>
            </a:cxnLst>
            <a:rect l="0" t="0" r="r" b="b"/>
            <a:pathLst>
              <a:path w="21131" h="21600" extrusionOk="0">
                <a:moveTo>
                  <a:pt x="29" y="0"/>
                </a:moveTo>
                <a:lnTo>
                  <a:pt x="29" y="0"/>
                </a:lnTo>
                <a:cubicBezTo>
                  <a:pt x="12160" y="239"/>
                  <a:pt x="21600" y="5268"/>
                  <a:pt x="21113" y="11233"/>
                </a:cubicBezTo>
                <a:cubicBezTo>
                  <a:pt x="20654" y="16867"/>
                  <a:pt x="11461" y="21381"/>
                  <a:pt x="0" y="21600"/>
                </a:cubicBezTo>
              </a:path>
            </a:pathLst>
          </a:custGeom>
          <a:ln w="28575">
            <a:solidFill>
              <a:srgbClr val="BFBFBF"/>
            </a:solidFill>
          </a:ln>
        </p:spPr>
        <p:txBody>
          <a:bodyPr lIns="0" tIns="0" rIns="0" bIns="0" anchor="ctr"/>
          <a:lstStyle/>
          <a:p>
            <a:pPr lvl="0" algn="ctr"/>
            <a:endParaRPr/>
          </a:p>
        </p:txBody>
      </p:sp>
      <p:grpSp>
        <p:nvGrpSpPr>
          <p:cNvPr id="618" name="Group 618"/>
          <p:cNvGrpSpPr/>
          <p:nvPr/>
        </p:nvGrpSpPr>
        <p:grpSpPr>
          <a:xfrm>
            <a:off x="8318572" y="4431850"/>
            <a:ext cx="657168" cy="565210"/>
            <a:chOff x="0" y="0"/>
            <a:chExt cx="657166" cy="565209"/>
          </a:xfrm>
        </p:grpSpPr>
        <p:sp>
          <p:nvSpPr>
            <p:cNvPr id="611" name="Shape 611"/>
            <p:cNvSpPr/>
            <p:nvPr/>
          </p:nvSpPr>
          <p:spPr>
            <a:xfrm rot="16200000">
              <a:off x="126504" y="188311"/>
              <a:ext cx="205883" cy="256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noFill/>
            <a:ln w="9525" cap="flat">
              <a:solidFill>
                <a:srgbClr val="F47A20"/>
              </a:solidFill>
              <a:prstDash val="solid"/>
              <a:bevel/>
            </a:ln>
            <a:effectLst/>
          </p:spPr>
          <p:txBody>
            <a:bodyPr wrap="square" lIns="0" tIns="0" rIns="0" bIns="0" numCol="1" anchor="ctr">
              <a:noAutofit/>
            </a:bodyPr>
            <a:lstStyle/>
            <a:p>
              <a:pPr lvl="0" algn="ctr"/>
              <a:endParaRPr/>
            </a:p>
          </p:txBody>
        </p:sp>
        <p:sp>
          <p:nvSpPr>
            <p:cNvPr id="612" name="Shape 612"/>
            <p:cNvSpPr/>
            <p:nvPr/>
          </p:nvSpPr>
          <p:spPr>
            <a:xfrm rot="16200000">
              <a:off x="97569" y="119546"/>
              <a:ext cx="254733" cy="345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noFill/>
            <a:ln w="28575"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613" name="Shape 613"/>
            <p:cNvSpPr/>
            <p:nvPr/>
          </p:nvSpPr>
          <p:spPr>
            <a:xfrm rot="19800000">
              <a:off x="308766" y="161807"/>
              <a:ext cx="166420" cy="318583"/>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noFill/>
            <a:ln w="9525" cap="flat">
              <a:solidFill>
                <a:srgbClr val="BFBFBF">
                  <a:alpha val="58999"/>
                </a:srgbClr>
              </a:solidFill>
              <a:prstDash val="solid"/>
              <a:bevel/>
            </a:ln>
            <a:effectLst/>
          </p:spPr>
          <p:txBody>
            <a:bodyPr wrap="square" lIns="0" tIns="0" rIns="0" bIns="0" numCol="1" anchor="ctr">
              <a:noAutofit/>
            </a:bodyPr>
            <a:lstStyle/>
            <a:p>
              <a:pPr lvl="0" algn="ctr"/>
              <a:endParaRPr/>
            </a:p>
          </p:txBody>
        </p:sp>
        <p:sp>
          <p:nvSpPr>
            <p:cNvPr id="614" name="Shape 614"/>
            <p:cNvSpPr/>
            <p:nvPr/>
          </p:nvSpPr>
          <p:spPr>
            <a:xfrm rot="19800000">
              <a:off x="290877" y="102555"/>
              <a:ext cx="225256" cy="399353"/>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881"/>
                    <a:pt x="21600" y="7723"/>
                    <a:pt x="20132" y="15281"/>
                  </a:cubicBezTo>
                  <a:cubicBezTo>
                    <a:pt x="19691" y="17554"/>
                    <a:pt x="18313" y="19726"/>
                    <a:pt x="16123" y="21600"/>
                  </a:cubicBezTo>
                </a:path>
              </a:pathLst>
            </a:custGeom>
            <a:noFill/>
            <a:ln w="28575" cap="flat">
              <a:solidFill>
                <a:srgbClr val="A6A6A6">
                  <a:alpha val="38000"/>
                </a:srgbClr>
              </a:solidFill>
              <a:prstDash val="solid"/>
              <a:bevel/>
            </a:ln>
            <a:effectLst/>
          </p:spPr>
          <p:txBody>
            <a:bodyPr wrap="square" lIns="0" tIns="0" rIns="0" bIns="0" numCol="1" anchor="ctr">
              <a:noAutofit/>
            </a:bodyPr>
            <a:lstStyle/>
            <a:p>
              <a:pPr lvl="0" algn="ctr"/>
              <a:endParaRPr/>
            </a:p>
          </p:txBody>
        </p:sp>
        <p:grpSp>
          <p:nvGrpSpPr>
            <p:cNvPr id="617" name="Group 617"/>
            <p:cNvGrpSpPr/>
            <p:nvPr/>
          </p:nvGrpSpPr>
          <p:grpSpPr>
            <a:xfrm>
              <a:off x="-1" y="-1"/>
              <a:ext cx="657168" cy="565211"/>
              <a:chOff x="0" y="0"/>
              <a:chExt cx="657166" cy="565209"/>
            </a:xfrm>
          </p:grpSpPr>
          <p:sp>
            <p:nvSpPr>
              <p:cNvPr id="615" name="Shape 615"/>
              <p:cNvSpPr/>
              <p:nvPr/>
            </p:nvSpPr>
            <p:spPr>
              <a:xfrm rot="16200000">
                <a:off x="66972" y="45429"/>
                <a:ext cx="307090" cy="44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noFill/>
              <a:ln w="381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616" name="Shape 616"/>
              <p:cNvSpPr/>
              <p:nvPr/>
            </p:nvSpPr>
            <p:spPr>
              <a:xfrm rot="19800000">
                <a:off x="251810" y="44929"/>
                <a:ext cx="307090" cy="475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48"/>
                      <a:pt x="21600" y="13954"/>
                    </a:cubicBezTo>
                    <a:cubicBezTo>
                      <a:pt x="21600" y="16670"/>
                      <a:pt x="20373" y="19328"/>
                      <a:pt x="18069" y="21600"/>
                    </a:cubicBezTo>
                  </a:path>
                </a:pathLst>
              </a:custGeom>
              <a:noFill/>
              <a:ln w="38100" cap="flat">
                <a:solidFill>
                  <a:srgbClr val="BFBFBF">
                    <a:alpha val="14000"/>
                  </a:srgbClr>
                </a:solidFill>
                <a:prstDash val="solid"/>
                <a:bevel/>
              </a:ln>
              <a:effectLst/>
            </p:spPr>
            <p:txBody>
              <a:bodyPr wrap="square" lIns="0" tIns="0" rIns="0" bIns="0" numCol="1" anchor="ctr">
                <a:noAutofit/>
              </a:bodyPr>
              <a:lstStyle/>
              <a:p>
                <a:pPr lvl="0" algn="ctr"/>
                <a:endParaRPr/>
              </a:p>
            </p:txBody>
          </p:sp>
        </p:grpSp>
      </p:grpSp>
      <p:sp>
        <p:nvSpPr>
          <p:cNvPr id="619" name="Shape 619"/>
          <p:cNvSpPr/>
          <p:nvPr/>
        </p:nvSpPr>
        <p:spPr>
          <a:xfrm>
            <a:off x="8834057" y="4859940"/>
            <a:ext cx="196180" cy="144017"/>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620" name="Shape 620"/>
          <p:cNvSpPr/>
          <p:nvPr/>
        </p:nvSpPr>
        <p:spPr>
          <a:xfrm rot="5400000">
            <a:off x="-129096" y="595439"/>
            <a:ext cx="497919" cy="2489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0065A4"/>
          </a:solidFill>
          <a:ln w="12700">
            <a:miter lim="400000"/>
          </a:ln>
        </p:spPr>
        <p:txBody>
          <a:bodyPr lIns="0" tIns="0" rIns="0" bIns="0" anchor="ctr"/>
          <a:lstStyle/>
          <a:p>
            <a:pPr lvl="0" algn="ctr"/>
            <a:endParaRPr/>
          </a:p>
        </p:txBody>
      </p:sp>
      <p:sp>
        <p:nvSpPr>
          <p:cNvPr id="621" name="Shape 621"/>
          <p:cNvSpPr/>
          <p:nvPr/>
        </p:nvSpPr>
        <p:spPr>
          <a:xfrm flipH="1">
            <a:off x="-291" y="676231"/>
            <a:ext cx="58659" cy="112901"/>
          </a:xfrm>
          <a:custGeom>
            <a:avLst/>
            <a:gdLst/>
            <a:ahLst/>
            <a:cxnLst>
              <a:cxn ang="0">
                <a:pos x="wd2" y="hd2"/>
              </a:cxn>
              <a:cxn ang="5400000">
                <a:pos x="wd2" y="hd2"/>
              </a:cxn>
              <a:cxn ang="10800000">
                <a:pos x="wd2" y="hd2"/>
              </a:cxn>
              <a:cxn ang="16200000">
                <a:pos x="wd2" y="hd2"/>
              </a:cxn>
            </a:cxnLst>
            <a:rect l="0" t="0" r="r" b="b"/>
            <a:pathLst>
              <a:path w="21600" h="21600" extrusionOk="0">
                <a:moveTo>
                  <a:pt x="20787" y="0"/>
                </a:moveTo>
                <a:lnTo>
                  <a:pt x="21600" y="85"/>
                </a:lnTo>
                <a:lnTo>
                  <a:pt x="21600" y="21515"/>
                </a:lnTo>
                <a:lnTo>
                  <a:pt x="20787" y="21600"/>
                </a:lnTo>
                <a:cubicBezTo>
                  <a:pt x="9307" y="21600"/>
                  <a:pt x="0" y="16765"/>
                  <a:pt x="0" y="10800"/>
                </a:cubicBezTo>
                <a:cubicBezTo>
                  <a:pt x="0" y="4835"/>
                  <a:pt x="9307" y="0"/>
                  <a:pt x="20787" y="0"/>
                </a:cubicBezTo>
                <a:close/>
              </a:path>
            </a:pathLst>
          </a:custGeom>
          <a:solidFill>
            <a:srgbClr val="BFBFBF"/>
          </a:solidFill>
          <a:ln w="12700">
            <a:miter lim="400000"/>
          </a:ln>
        </p:spPr>
        <p:txBody>
          <a:bodyPr lIns="0" tIns="0" rIns="0" bIns="0" anchor="ctr"/>
          <a:lstStyle/>
          <a:p>
            <a:pPr lvl="0" algn="ctr">
              <a:defRPr>
                <a:solidFill>
                  <a:srgbClr val="FFFFFF"/>
                </a:solidFill>
              </a:defRPr>
            </a:pPr>
            <a:endParaRPr/>
          </a:p>
        </p:txBody>
      </p:sp>
      <p:sp>
        <p:nvSpPr>
          <p:cNvPr id="622" name="Shape 622"/>
          <p:cNvSpPr/>
          <p:nvPr/>
        </p:nvSpPr>
        <p:spPr>
          <a:xfrm>
            <a:off x="2" y="4857239"/>
            <a:ext cx="32130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pic>
        <p:nvPicPr>
          <p:cNvPr id="623" name="image2.jpg"/>
          <p:cNvPicPr/>
          <p:nvPr/>
        </p:nvPicPr>
        <p:blipFill>
          <a:blip r:embed="rId3">
            <a:extLst/>
          </a:blip>
          <a:srcRect l="58" r="5902" b="20841"/>
          <a:stretch>
            <a:fillRect/>
          </a:stretch>
        </p:blipFill>
        <p:spPr>
          <a:xfrm>
            <a:off x="2214" y="-966"/>
            <a:ext cx="9141788" cy="5132672"/>
          </a:xfrm>
          <a:prstGeom prst="rect">
            <a:avLst/>
          </a:prstGeom>
          <a:ln w="12700">
            <a:miter lim="400000"/>
          </a:ln>
        </p:spPr>
      </p:pic>
      <p:sp>
        <p:nvSpPr>
          <p:cNvPr id="624" name="Shape 624"/>
          <p:cNvSpPr/>
          <p:nvPr/>
        </p:nvSpPr>
        <p:spPr>
          <a:xfrm>
            <a:off x="0" y="3647007"/>
            <a:ext cx="9144000" cy="1661049"/>
          </a:xfrm>
          <a:prstGeom prst="rect">
            <a:avLst/>
          </a:prstGeom>
          <a:solidFill>
            <a:srgbClr val="FFFFFF">
              <a:alpha val="76000"/>
            </a:srgbClr>
          </a:solidFill>
          <a:ln w="12700">
            <a:miter lim="400000"/>
          </a:ln>
        </p:spPr>
        <p:txBody>
          <a:bodyPr lIns="0" tIns="0" rIns="0" bIns="0" anchor="ctr"/>
          <a:lstStyle/>
          <a:p>
            <a:pPr lvl="0" algn="ctr">
              <a:defRPr>
                <a:solidFill>
                  <a:srgbClr val="FFFFFF"/>
                </a:solidFill>
              </a:defRPr>
            </a:pPr>
            <a:endParaRPr/>
          </a:p>
        </p:txBody>
      </p:sp>
      <p:sp>
        <p:nvSpPr>
          <p:cNvPr id="625" name="Shape 625"/>
          <p:cNvSpPr/>
          <p:nvPr/>
        </p:nvSpPr>
        <p:spPr>
          <a:xfrm>
            <a:off x="0" y="3430016"/>
            <a:ext cx="9144000" cy="1622744"/>
          </a:xfrm>
          <a:prstGeom prst="rect">
            <a:avLst/>
          </a:prstGeom>
          <a:solidFill>
            <a:srgbClr val="FFFFFF">
              <a:alpha val="76000"/>
            </a:srgbClr>
          </a:solidFill>
          <a:ln w="12700">
            <a:miter lim="400000"/>
          </a:ln>
        </p:spPr>
        <p:txBody>
          <a:bodyPr lIns="0" tIns="0" rIns="0" bIns="0" anchor="ctr"/>
          <a:lstStyle/>
          <a:p>
            <a:pPr lvl="0" algn="ctr">
              <a:defRPr>
                <a:solidFill>
                  <a:srgbClr val="FFFFFF"/>
                </a:solidFill>
              </a:defRPr>
            </a:pPr>
            <a:endParaRPr/>
          </a:p>
        </p:txBody>
      </p:sp>
      <p:pic>
        <p:nvPicPr>
          <p:cNvPr id="626" name="image3.tif" descr="C:\Users\User\Desktop\Givon\07_Starcom\Starcom logo-01.png"/>
          <p:cNvPicPr/>
          <p:nvPr/>
        </p:nvPicPr>
        <p:blipFill>
          <a:blip r:embed="rId4">
            <a:extLst/>
          </a:blip>
          <a:srcRect r="2402"/>
          <a:stretch>
            <a:fillRect/>
          </a:stretch>
        </p:blipFill>
        <p:spPr>
          <a:xfrm>
            <a:off x="131682" y="164554"/>
            <a:ext cx="3384342" cy="977234"/>
          </a:xfrm>
          <a:prstGeom prst="rect">
            <a:avLst/>
          </a:prstGeom>
          <a:ln w="12700">
            <a:miter lim="400000"/>
          </a:ln>
        </p:spPr>
      </p:pic>
      <p:grpSp>
        <p:nvGrpSpPr>
          <p:cNvPr id="631" name="Group 631"/>
          <p:cNvGrpSpPr/>
          <p:nvPr/>
        </p:nvGrpSpPr>
        <p:grpSpPr>
          <a:xfrm>
            <a:off x="3707904" y="72008"/>
            <a:ext cx="3744417" cy="3665381"/>
            <a:chOff x="0" y="0"/>
            <a:chExt cx="3744416" cy="3665380"/>
          </a:xfrm>
        </p:grpSpPr>
        <p:grpSp>
          <p:nvGrpSpPr>
            <p:cNvPr id="629" name="Group 629"/>
            <p:cNvGrpSpPr/>
            <p:nvPr/>
          </p:nvGrpSpPr>
          <p:grpSpPr>
            <a:xfrm>
              <a:off x="0" y="-1"/>
              <a:ext cx="3744417" cy="3665381"/>
              <a:chOff x="0" y="0"/>
              <a:chExt cx="3744416" cy="3665380"/>
            </a:xfrm>
          </p:grpSpPr>
          <p:sp>
            <p:nvSpPr>
              <p:cNvPr id="627" name="Shape 627"/>
              <p:cNvSpPr/>
              <p:nvPr/>
            </p:nvSpPr>
            <p:spPr>
              <a:xfrm rot="16200000">
                <a:off x="-916344" y="916344"/>
                <a:ext cx="3665381" cy="183269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F47A20">
                  <a:alpha val="48000"/>
                </a:srgbClr>
              </a:solidFill>
              <a:ln w="12700" cap="flat">
                <a:noFill/>
                <a:miter lim="400000"/>
              </a:ln>
              <a:effectLst/>
            </p:spPr>
            <p:txBody>
              <a:bodyPr wrap="square" lIns="0" tIns="0" rIns="0" bIns="0" numCol="1" anchor="ctr">
                <a:noAutofit/>
              </a:bodyPr>
              <a:lstStyle/>
              <a:p>
                <a:pPr lvl="0" algn="ctr"/>
                <a:endParaRPr/>
              </a:p>
            </p:txBody>
          </p:sp>
          <p:sp>
            <p:nvSpPr>
              <p:cNvPr id="628" name="Shape 628"/>
              <p:cNvSpPr/>
              <p:nvPr/>
            </p:nvSpPr>
            <p:spPr>
              <a:xfrm rot="5400000">
                <a:off x="995381" y="916343"/>
                <a:ext cx="3665381" cy="183269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F47A20">
                  <a:alpha val="48000"/>
                </a:srgbClr>
              </a:solidFill>
              <a:ln w="12700" cap="flat">
                <a:noFill/>
                <a:miter lim="400000"/>
              </a:ln>
              <a:effectLst/>
            </p:spPr>
            <p:txBody>
              <a:bodyPr wrap="square" lIns="0" tIns="0" rIns="0" bIns="0" numCol="1" anchor="ctr">
                <a:noAutofit/>
              </a:bodyPr>
              <a:lstStyle/>
              <a:p>
                <a:pPr lvl="0" algn="ctr"/>
                <a:endParaRPr/>
              </a:p>
            </p:txBody>
          </p:sp>
        </p:grpSp>
        <p:sp>
          <p:nvSpPr>
            <p:cNvPr id="630" name="Shape 630"/>
            <p:cNvSpPr/>
            <p:nvPr/>
          </p:nvSpPr>
          <p:spPr>
            <a:xfrm>
              <a:off x="1445271" y="1405753"/>
              <a:ext cx="853875" cy="8538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7A20">
                <a:alpha val="62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sp>
        <p:nvSpPr>
          <p:cNvPr id="632" name="Shape 632"/>
          <p:cNvSpPr>
            <a:spLocks noGrp="1"/>
          </p:cNvSpPr>
          <p:nvPr>
            <p:ph type="title"/>
          </p:nvPr>
        </p:nvSpPr>
        <p:spPr>
          <a:xfrm>
            <a:off x="156100" y="3531541"/>
            <a:ext cx="4464001" cy="1611959"/>
          </a:xfrm>
          <a:prstGeom prst="rect">
            <a:avLst/>
          </a:prstGeom>
        </p:spPr>
        <p:txBody>
          <a:bodyPr>
            <a:noAutofit/>
          </a:bodyPr>
          <a:lstStyle>
            <a:lvl1pPr>
              <a:defRPr sz="2600">
                <a:solidFill>
                  <a:srgbClr val="062C53"/>
                </a:solidFill>
              </a:defRPr>
            </a:lvl1pPr>
          </a:lstStyle>
          <a:p>
            <a:pPr lvl="0">
              <a:defRPr sz="1800" b="0">
                <a:solidFill>
                  <a:srgbClr val="000000"/>
                </a:solidFill>
              </a:defRPr>
            </a:pPr>
            <a:r>
              <a:rPr sz="2600" b="1">
                <a:solidFill>
                  <a:srgbClr val="062C53"/>
                </a:solidFill>
              </a:rPr>
              <a:t>Presentation Title</a:t>
            </a:r>
          </a:p>
        </p:txBody>
      </p:sp>
      <p:sp>
        <p:nvSpPr>
          <p:cNvPr id="633" name="Shape 633"/>
          <p:cNvSpPr>
            <a:spLocks noGrp="1"/>
          </p:cNvSpPr>
          <p:nvPr>
            <p:ph type="body" idx="1"/>
          </p:nvPr>
        </p:nvSpPr>
        <p:spPr>
          <a:xfrm>
            <a:off x="7016080" y="4121425"/>
            <a:ext cx="1944217" cy="1022076"/>
          </a:xfrm>
          <a:prstGeom prst="rect">
            <a:avLst/>
          </a:prstGeom>
        </p:spPr>
        <p:txBody>
          <a:bodyPr>
            <a:noAutofit/>
          </a:bodyPr>
          <a:lstStyle>
            <a:lvl1pPr marL="0" indent="0" algn="r">
              <a:buClrTx/>
              <a:buSzTx/>
              <a:buFontTx/>
              <a:buNone/>
              <a:defRPr sz="1600">
                <a:solidFill>
                  <a:srgbClr val="062C53"/>
                </a:solidFill>
              </a:defRPr>
            </a:lvl1pPr>
          </a:lstStyle>
          <a:p>
            <a:pPr lvl="0">
              <a:defRPr sz="1800">
                <a:solidFill>
                  <a:srgbClr val="000000"/>
                </a:solidFill>
              </a:defRPr>
            </a:pPr>
            <a:r>
              <a:rPr sz="1600">
                <a:solidFill>
                  <a:srgbClr val="062C53"/>
                </a:solidFill>
              </a:rPr>
              <a:t>Date DD/MM/YY</a:t>
            </a: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7_Title Slide">
    <p:spTree>
      <p:nvGrpSpPr>
        <p:cNvPr id="1" name=""/>
        <p:cNvGrpSpPr/>
        <p:nvPr/>
      </p:nvGrpSpPr>
      <p:grpSpPr>
        <a:xfrm>
          <a:off x="0" y="0"/>
          <a:ext cx="0" cy="0"/>
          <a:chOff x="0" y="0"/>
          <a:chExt cx="0" cy="0"/>
        </a:xfrm>
      </p:grpSpPr>
      <p:pic>
        <p:nvPicPr>
          <p:cNvPr id="635" name="image1.png" descr="C:\Users\User\Desktop\Givon\07_Starcom\Starcom logo-01.png"/>
          <p:cNvPicPr/>
          <p:nvPr/>
        </p:nvPicPr>
        <p:blipFill>
          <a:blip r:embed="rId2">
            <a:extLst/>
          </a:blip>
          <a:srcRect r="33922"/>
          <a:stretch>
            <a:fillRect/>
          </a:stretch>
        </p:blipFill>
        <p:spPr>
          <a:xfrm>
            <a:off x="306014" y="4606309"/>
            <a:ext cx="1255691" cy="535537"/>
          </a:xfrm>
          <a:prstGeom prst="rect">
            <a:avLst/>
          </a:prstGeom>
          <a:ln w="12700">
            <a:miter lim="400000"/>
          </a:ln>
        </p:spPr>
      </p:pic>
      <p:sp>
        <p:nvSpPr>
          <p:cNvPr id="636" name="Shape 636"/>
          <p:cNvSpPr/>
          <p:nvPr/>
        </p:nvSpPr>
        <p:spPr>
          <a:xfrm>
            <a:off x="54244" y="732682"/>
            <a:ext cx="9076634" cy="4846"/>
          </a:xfrm>
          <a:prstGeom prst="line">
            <a:avLst/>
          </a:prstGeom>
          <a:ln w="28575">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637" name="Shape 637"/>
          <p:cNvSpPr/>
          <p:nvPr/>
        </p:nvSpPr>
        <p:spPr>
          <a:xfrm>
            <a:off x="1619259" y="4857239"/>
            <a:ext cx="706628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638" name="Shape 638"/>
          <p:cNvSpPr/>
          <p:nvPr/>
        </p:nvSpPr>
        <p:spPr>
          <a:xfrm>
            <a:off x="8521721" y="4761015"/>
            <a:ext cx="253737" cy="253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
        <p:nvSpPr>
          <p:cNvPr id="639" name="Shape 639"/>
          <p:cNvSpPr/>
          <p:nvPr/>
        </p:nvSpPr>
        <p:spPr>
          <a:xfrm>
            <a:off x="8642573" y="4739952"/>
            <a:ext cx="117851" cy="243431"/>
          </a:xfrm>
          <a:custGeom>
            <a:avLst/>
            <a:gdLst/>
            <a:ahLst/>
            <a:cxnLst>
              <a:cxn ang="0">
                <a:pos x="wd2" y="hd2"/>
              </a:cxn>
              <a:cxn ang="5400000">
                <a:pos x="wd2" y="hd2"/>
              </a:cxn>
              <a:cxn ang="10800000">
                <a:pos x="wd2" y="hd2"/>
              </a:cxn>
              <a:cxn ang="16200000">
                <a:pos x="wd2" y="hd2"/>
              </a:cxn>
            </a:cxnLst>
            <a:rect l="0" t="0" r="r" b="b"/>
            <a:pathLst>
              <a:path w="21220" h="21600" extrusionOk="0">
                <a:moveTo>
                  <a:pt x="0" y="0"/>
                </a:moveTo>
                <a:lnTo>
                  <a:pt x="0" y="0"/>
                </a:lnTo>
                <a:cubicBezTo>
                  <a:pt x="12105" y="193"/>
                  <a:pt x="21600" y="5185"/>
                  <a:pt x="21208" y="11150"/>
                </a:cubicBezTo>
                <a:cubicBezTo>
                  <a:pt x="20836" y="16829"/>
                  <a:pt x="11604" y="21395"/>
                  <a:pt x="82" y="21600"/>
                </a:cubicBezTo>
              </a:path>
            </a:pathLst>
          </a:custGeom>
          <a:ln w="28575">
            <a:solidFill>
              <a:srgbClr val="BFBFBF"/>
            </a:solidFill>
          </a:ln>
        </p:spPr>
        <p:txBody>
          <a:bodyPr lIns="0" tIns="0" rIns="0" bIns="0" anchor="ctr"/>
          <a:lstStyle/>
          <a:p>
            <a:pPr lvl="0" algn="ctr"/>
            <a:endParaRPr/>
          </a:p>
        </p:txBody>
      </p:sp>
      <p:sp>
        <p:nvSpPr>
          <p:cNvPr id="640" name="Shape 640"/>
          <p:cNvSpPr/>
          <p:nvPr/>
        </p:nvSpPr>
        <p:spPr>
          <a:xfrm rot="10800000">
            <a:off x="8509164" y="4739979"/>
            <a:ext cx="117067" cy="243383"/>
          </a:xfrm>
          <a:custGeom>
            <a:avLst/>
            <a:gdLst/>
            <a:ahLst/>
            <a:cxnLst>
              <a:cxn ang="0">
                <a:pos x="wd2" y="hd2"/>
              </a:cxn>
              <a:cxn ang="5400000">
                <a:pos x="wd2" y="hd2"/>
              </a:cxn>
              <a:cxn ang="10800000">
                <a:pos x="wd2" y="hd2"/>
              </a:cxn>
              <a:cxn ang="16200000">
                <a:pos x="wd2" y="hd2"/>
              </a:cxn>
            </a:cxnLst>
            <a:rect l="0" t="0" r="r" b="b"/>
            <a:pathLst>
              <a:path w="21131" h="21600" extrusionOk="0">
                <a:moveTo>
                  <a:pt x="29" y="0"/>
                </a:moveTo>
                <a:lnTo>
                  <a:pt x="29" y="0"/>
                </a:lnTo>
                <a:cubicBezTo>
                  <a:pt x="12160" y="239"/>
                  <a:pt x="21600" y="5268"/>
                  <a:pt x="21113" y="11233"/>
                </a:cubicBezTo>
                <a:cubicBezTo>
                  <a:pt x="20654" y="16867"/>
                  <a:pt x="11461" y="21381"/>
                  <a:pt x="0" y="21600"/>
                </a:cubicBezTo>
              </a:path>
            </a:pathLst>
          </a:custGeom>
          <a:ln w="28575">
            <a:solidFill>
              <a:srgbClr val="BFBFBF"/>
            </a:solidFill>
          </a:ln>
        </p:spPr>
        <p:txBody>
          <a:bodyPr lIns="0" tIns="0" rIns="0" bIns="0" anchor="ctr"/>
          <a:lstStyle/>
          <a:p>
            <a:pPr lvl="0" algn="ctr"/>
            <a:endParaRPr/>
          </a:p>
        </p:txBody>
      </p:sp>
      <p:grpSp>
        <p:nvGrpSpPr>
          <p:cNvPr id="648" name="Group 648"/>
          <p:cNvGrpSpPr/>
          <p:nvPr/>
        </p:nvGrpSpPr>
        <p:grpSpPr>
          <a:xfrm>
            <a:off x="8318572" y="4431850"/>
            <a:ext cx="657168" cy="565210"/>
            <a:chOff x="0" y="0"/>
            <a:chExt cx="657166" cy="565209"/>
          </a:xfrm>
        </p:grpSpPr>
        <p:sp>
          <p:nvSpPr>
            <p:cNvPr id="641" name="Shape 641"/>
            <p:cNvSpPr/>
            <p:nvPr/>
          </p:nvSpPr>
          <p:spPr>
            <a:xfrm rot="16200000">
              <a:off x="126504" y="188311"/>
              <a:ext cx="205883" cy="256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noFill/>
            <a:ln w="9525" cap="flat">
              <a:solidFill>
                <a:srgbClr val="F47A20"/>
              </a:solidFill>
              <a:prstDash val="solid"/>
              <a:bevel/>
            </a:ln>
            <a:effectLst/>
          </p:spPr>
          <p:txBody>
            <a:bodyPr wrap="square" lIns="0" tIns="0" rIns="0" bIns="0" numCol="1" anchor="ctr">
              <a:noAutofit/>
            </a:bodyPr>
            <a:lstStyle/>
            <a:p>
              <a:pPr lvl="0" algn="ctr"/>
              <a:endParaRPr/>
            </a:p>
          </p:txBody>
        </p:sp>
        <p:sp>
          <p:nvSpPr>
            <p:cNvPr id="642" name="Shape 642"/>
            <p:cNvSpPr/>
            <p:nvPr/>
          </p:nvSpPr>
          <p:spPr>
            <a:xfrm rot="16200000">
              <a:off x="97569" y="119546"/>
              <a:ext cx="254733" cy="345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noFill/>
            <a:ln w="28575"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643" name="Shape 643"/>
            <p:cNvSpPr/>
            <p:nvPr/>
          </p:nvSpPr>
          <p:spPr>
            <a:xfrm rot="19800000">
              <a:off x="308766" y="161807"/>
              <a:ext cx="166420" cy="318583"/>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noFill/>
            <a:ln w="9525" cap="flat">
              <a:solidFill>
                <a:srgbClr val="BFBFBF">
                  <a:alpha val="58999"/>
                </a:srgbClr>
              </a:solidFill>
              <a:prstDash val="solid"/>
              <a:bevel/>
            </a:ln>
            <a:effectLst/>
          </p:spPr>
          <p:txBody>
            <a:bodyPr wrap="square" lIns="0" tIns="0" rIns="0" bIns="0" numCol="1" anchor="ctr">
              <a:noAutofit/>
            </a:bodyPr>
            <a:lstStyle/>
            <a:p>
              <a:pPr lvl="0" algn="ctr"/>
              <a:endParaRPr/>
            </a:p>
          </p:txBody>
        </p:sp>
        <p:sp>
          <p:nvSpPr>
            <p:cNvPr id="644" name="Shape 644"/>
            <p:cNvSpPr/>
            <p:nvPr/>
          </p:nvSpPr>
          <p:spPr>
            <a:xfrm rot="19800000">
              <a:off x="290877" y="102555"/>
              <a:ext cx="225256" cy="399353"/>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881"/>
                    <a:pt x="21600" y="7723"/>
                    <a:pt x="20132" y="15281"/>
                  </a:cubicBezTo>
                  <a:cubicBezTo>
                    <a:pt x="19691" y="17554"/>
                    <a:pt x="18313" y="19726"/>
                    <a:pt x="16123" y="21600"/>
                  </a:cubicBezTo>
                </a:path>
              </a:pathLst>
            </a:custGeom>
            <a:noFill/>
            <a:ln w="28575" cap="flat">
              <a:solidFill>
                <a:srgbClr val="A6A6A6">
                  <a:alpha val="38000"/>
                </a:srgbClr>
              </a:solidFill>
              <a:prstDash val="solid"/>
              <a:bevel/>
            </a:ln>
            <a:effectLst/>
          </p:spPr>
          <p:txBody>
            <a:bodyPr wrap="square" lIns="0" tIns="0" rIns="0" bIns="0" numCol="1" anchor="ctr">
              <a:noAutofit/>
            </a:bodyPr>
            <a:lstStyle/>
            <a:p>
              <a:pPr lvl="0" algn="ctr"/>
              <a:endParaRPr/>
            </a:p>
          </p:txBody>
        </p:sp>
        <p:grpSp>
          <p:nvGrpSpPr>
            <p:cNvPr id="647" name="Group 647"/>
            <p:cNvGrpSpPr/>
            <p:nvPr/>
          </p:nvGrpSpPr>
          <p:grpSpPr>
            <a:xfrm>
              <a:off x="-1" y="-1"/>
              <a:ext cx="657168" cy="565211"/>
              <a:chOff x="0" y="0"/>
              <a:chExt cx="657166" cy="565209"/>
            </a:xfrm>
          </p:grpSpPr>
          <p:sp>
            <p:nvSpPr>
              <p:cNvPr id="645" name="Shape 645"/>
              <p:cNvSpPr/>
              <p:nvPr/>
            </p:nvSpPr>
            <p:spPr>
              <a:xfrm rot="16200000">
                <a:off x="66972" y="45429"/>
                <a:ext cx="307090" cy="44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noFill/>
              <a:ln w="381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646" name="Shape 646"/>
              <p:cNvSpPr/>
              <p:nvPr/>
            </p:nvSpPr>
            <p:spPr>
              <a:xfrm rot="19800000">
                <a:off x="251810" y="44929"/>
                <a:ext cx="307090" cy="475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48"/>
                      <a:pt x="21600" y="13954"/>
                    </a:cubicBezTo>
                    <a:cubicBezTo>
                      <a:pt x="21600" y="16670"/>
                      <a:pt x="20373" y="19328"/>
                      <a:pt x="18069" y="21600"/>
                    </a:cubicBezTo>
                  </a:path>
                </a:pathLst>
              </a:custGeom>
              <a:noFill/>
              <a:ln w="38100" cap="flat">
                <a:solidFill>
                  <a:srgbClr val="BFBFBF">
                    <a:alpha val="14000"/>
                  </a:srgbClr>
                </a:solidFill>
                <a:prstDash val="solid"/>
                <a:bevel/>
              </a:ln>
              <a:effectLst/>
            </p:spPr>
            <p:txBody>
              <a:bodyPr wrap="square" lIns="0" tIns="0" rIns="0" bIns="0" numCol="1" anchor="ctr">
                <a:noAutofit/>
              </a:bodyPr>
              <a:lstStyle/>
              <a:p>
                <a:pPr lvl="0" algn="ctr"/>
                <a:endParaRPr/>
              </a:p>
            </p:txBody>
          </p:sp>
        </p:grpSp>
      </p:grpSp>
      <p:sp>
        <p:nvSpPr>
          <p:cNvPr id="649" name="Shape 649"/>
          <p:cNvSpPr/>
          <p:nvPr/>
        </p:nvSpPr>
        <p:spPr>
          <a:xfrm>
            <a:off x="8834057" y="4859940"/>
            <a:ext cx="196180" cy="144017"/>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650" name="Shape 650"/>
          <p:cNvSpPr/>
          <p:nvPr/>
        </p:nvSpPr>
        <p:spPr>
          <a:xfrm rot="5400000">
            <a:off x="-129096" y="595439"/>
            <a:ext cx="497919" cy="2489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0065A4"/>
          </a:solidFill>
          <a:ln w="12700">
            <a:miter lim="400000"/>
          </a:ln>
        </p:spPr>
        <p:txBody>
          <a:bodyPr lIns="0" tIns="0" rIns="0" bIns="0" anchor="ctr"/>
          <a:lstStyle/>
          <a:p>
            <a:pPr lvl="0" algn="ctr"/>
            <a:endParaRPr/>
          </a:p>
        </p:txBody>
      </p:sp>
      <p:sp>
        <p:nvSpPr>
          <p:cNvPr id="651" name="Shape 651"/>
          <p:cNvSpPr/>
          <p:nvPr/>
        </p:nvSpPr>
        <p:spPr>
          <a:xfrm flipH="1">
            <a:off x="-291" y="676231"/>
            <a:ext cx="58659" cy="112901"/>
          </a:xfrm>
          <a:custGeom>
            <a:avLst/>
            <a:gdLst/>
            <a:ahLst/>
            <a:cxnLst>
              <a:cxn ang="0">
                <a:pos x="wd2" y="hd2"/>
              </a:cxn>
              <a:cxn ang="5400000">
                <a:pos x="wd2" y="hd2"/>
              </a:cxn>
              <a:cxn ang="10800000">
                <a:pos x="wd2" y="hd2"/>
              </a:cxn>
              <a:cxn ang="16200000">
                <a:pos x="wd2" y="hd2"/>
              </a:cxn>
            </a:cxnLst>
            <a:rect l="0" t="0" r="r" b="b"/>
            <a:pathLst>
              <a:path w="21600" h="21600" extrusionOk="0">
                <a:moveTo>
                  <a:pt x="20787" y="0"/>
                </a:moveTo>
                <a:lnTo>
                  <a:pt x="21600" y="85"/>
                </a:lnTo>
                <a:lnTo>
                  <a:pt x="21600" y="21515"/>
                </a:lnTo>
                <a:lnTo>
                  <a:pt x="20787" y="21600"/>
                </a:lnTo>
                <a:cubicBezTo>
                  <a:pt x="9307" y="21600"/>
                  <a:pt x="0" y="16765"/>
                  <a:pt x="0" y="10800"/>
                </a:cubicBezTo>
                <a:cubicBezTo>
                  <a:pt x="0" y="4835"/>
                  <a:pt x="9307" y="0"/>
                  <a:pt x="20787" y="0"/>
                </a:cubicBezTo>
                <a:close/>
              </a:path>
            </a:pathLst>
          </a:custGeom>
          <a:solidFill>
            <a:srgbClr val="BFBFBF"/>
          </a:solidFill>
          <a:ln w="12700">
            <a:miter lim="400000"/>
          </a:ln>
        </p:spPr>
        <p:txBody>
          <a:bodyPr lIns="0" tIns="0" rIns="0" bIns="0" anchor="ctr"/>
          <a:lstStyle/>
          <a:p>
            <a:pPr lvl="0" algn="ctr">
              <a:defRPr>
                <a:solidFill>
                  <a:srgbClr val="FFFFFF"/>
                </a:solidFill>
              </a:defRPr>
            </a:pPr>
            <a:endParaRPr/>
          </a:p>
        </p:txBody>
      </p:sp>
      <p:sp>
        <p:nvSpPr>
          <p:cNvPr id="652" name="Shape 652"/>
          <p:cNvSpPr/>
          <p:nvPr/>
        </p:nvSpPr>
        <p:spPr>
          <a:xfrm>
            <a:off x="2" y="4857239"/>
            <a:ext cx="32130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pic>
        <p:nvPicPr>
          <p:cNvPr id="653" name="image8.jpg"/>
          <p:cNvPicPr/>
          <p:nvPr/>
        </p:nvPicPr>
        <p:blipFill>
          <a:blip r:embed="rId3">
            <a:extLst/>
          </a:blip>
          <a:srcRect t="23158"/>
          <a:stretch>
            <a:fillRect/>
          </a:stretch>
        </p:blipFill>
        <p:spPr>
          <a:xfrm>
            <a:off x="1" y="-9729"/>
            <a:ext cx="9144001" cy="5317784"/>
          </a:xfrm>
          <a:prstGeom prst="rect">
            <a:avLst/>
          </a:prstGeom>
          <a:ln w="12700">
            <a:miter lim="400000"/>
          </a:ln>
        </p:spPr>
      </p:pic>
      <p:sp>
        <p:nvSpPr>
          <p:cNvPr id="654" name="Shape 654"/>
          <p:cNvSpPr/>
          <p:nvPr/>
        </p:nvSpPr>
        <p:spPr>
          <a:xfrm>
            <a:off x="0" y="3647007"/>
            <a:ext cx="9144000" cy="1661049"/>
          </a:xfrm>
          <a:prstGeom prst="rect">
            <a:avLst/>
          </a:prstGeom>
          <a:solidFill>
            <a:srgbClr val="FFFFFF">
              <a:alpha val="76000"/>
            </a:srgbClr>
          </a:solidFill>
          <a:ln w="12700">
            <a:miter lim="400000"/>
          </a:ln>
        </p:spPr>
        <p:txBody>
          <a:bodyPr lIns="0" tIns="0" rIns="0" bIns="0" anchor="ctr"/>
          <a:lstStyle/>
          <a:p>
            <a:pPr lvl="0" algn="ctr">
              <a:defRPr>
                <a:solidFill>
                  <a:srgbClr val="FFFFFF"/>
                </a:solidFill>
              </a:defRPr>
            </a:pPr>
            <a:endParaRPr/>
          </a:p>
        </p:txBody>
      </p:sp>
      <p:sp>
        <p:nvSpPr>
          <p:cNvPr id="655" name="Shape 655"/>
          <p:cNvSpPr/>
          <p:nvPr/>
        </p:nvSpPr>
        <p:spPr>
          <a:xfrm>
            <a:off x="0" y="3430016"/>
            <a:ext cx="9144000" cy="1622744"/>
          </a:xfrm>
          <a:prstGeom prst="rect">
            <a:avLst/>
          </a:prstGeom>
          <a:solidFill>
            <a:srgbClr val="FFFFFF">
              <a:alpha val="76000"/>
            </a:srgbClr>
          </a:solidFill>
          <a:ln w="12700">
            <a:miter lim="400000"/>
          </a:ln>
        </p:spPr>
        <p:txBody>
          <a:bodyPr lIns="0" tIns="0" rIns="0" bIns="0" anchor="ctr"/>
          <a:lstStyle/>
          <a:p>
            <a:pPr lvl="0" algn="ctr">
              <a:defRPr>
                <a:solidFill>
                  <a:srgbClr val="FFFFFF"/>
                </a:solidFill>
              </a:defRPr>
            </a:pPr>
            <a:endParaRPr/>
          </a:p>
        </p:txBody>
      </p:sp>
      <p:pic>
        <p:nvPicPr>
          <p:cNvPr id="656" name="image3.tif" descr="C:\Users\User\Desktop\Givon\07_Starcom\Starcom logo-01.png"/>
          <p:cNvPicPr/>
          <p:nvPr/>
        </p:nvPicPr>
        <p:blipFill>
          <a:blip r:embed="rId4">
            <a:extLst/>
          </a:blip>
          <a:srcRect r="2402"/>
          <a:stretch>
            <a:fillRect/>
          </a:stretch>
        </p:blipFill>
        <p:spPr>
          <a:xfrm>
            <a:off x="131682" y="164554"/>
            <a:ext cx="3384342" cy="977234"/>
          </a:xfrm>
          <a:prstGeom prst="rect">
            <a:avLst/>
          </a:prstGeom>
          <a:ln w="12700">
            <a:miter lim="400000"/>
          </a:ln>
        </p:spPr>
      </p:pic>
      <p:sp>
        <p:nvSpPr>
          <p:cNvPr id="657" name="Shape 657"/>
          <p:cNvSpPr>
            <a:spLocks noGrp="1"/>
          </p:cNvSpPr>
          <p:nvPr>
            <p:ph type="title"/>
          </p:nvPr>
        </p:nvSpPr>
        <p:spPr>
          <a:xfrm>
            <a:off x="329867" y="3992995"/>
            <a:ext cx="4464001" cy="432001"/>
          </a:xfrm>
          <a:prstGeom prst="rect">
            <a:avLst/>
          </a:prstGeom>
        </p:spPr>
        <p:txBody>
          <a:bodyPr>
            <a:noAutofit/>
          </a:bodyPr>
          <a:lstStyle>
            <a:lvl1pPr>
              <a:defRPr sz="2600">
                <a:solidFill>
                  <a:srgbClr val="062C53"/>
                </a:solidFill>
              </a:defRPr>
            </a:lvl1pPr>
          </a:lstStyle>
          <a:p>
            <a:pPr lvl="0">
              <a:defRPr sz="1800" b="0">
                <a:solidFill>
                  <a:srgbClr val="000000"/>
                </a:solidFill>
              </a:defRPr>
            </a:pPr>
            <a:r>
              <a:rPr sz="2600" b="1">
                <a:solidFill>
                  <a:srgbClr val="062C53"/>
                </a:solidFill>
              </a:rPr>
              <a:t>Presentation Title</a:t>
            </a:r>
          </a:p>
        </p:txBody>
      </p:sp>
      <p:sp>
        <p:nvSpPr>
          <p:cNvPr id="658" name="Shape 658"/>
          <p:cNvSpPr>
            <a:spLocks noGrp="1"/>
          </p:cNvSpPr>
          <p:nvPr>
            <p:ph type="body" idx="1"/>
          </p:nvPr>
        </p:nvSpPr>
        <p:spPr>
          <a:xfrm>
            <a:off x="329867" y="4400248"/>
            <a:ext cx="1944218" cy="432098"/>
          </a:xfrm>
          <a:prstGeom prst="rect">
            <a:avLst/>
          </a:prstGeom>
        </p:spPr>
        <p:txBody>
          <a:bodyPr>
            <a:noAutofit/>
          </a:bodyPr>
          <a:lstStyle>
            <a:lvl1pPr marL="0" indent="0">
              <a:buClrTx/>
              <a:buSzTx/>
              <a:buFontTx/>
              <a:buNone/>
              <a:defRPr sz="1600">
                <a:solidFill>
                  <a:srgbClr val="062C53"/>
                </a:solidFill>
              </a:defRPr>
            </a:lvl1pPr>
          </a:lstStyle>
          <a:p>
            <a:pPr lvl="0">
              <a:defRPr sz="1800">
                <a:solidFill>
                  <a:srgbClr val="000000"/>
                </a:solidFill>
              </a:defRPr>
            </a:pPr>
            <a:r>
              <a:rPr sz="1600">
                <a:solidFill>
                  <a:srgbClr val="062C53"/>
                </a:solidFill>
              </a:rPr>
              <a:t>Date DD/MM/YY</a:t>
            </a:r>
          </a:p>
        </p:txBody>
      </p:sp>
      <p:grpSp>
        <p:nvGrpSpPr>
          <p:cNvPr id="681" name="Group 681"/>
          <p:cNvGrpSpPr/>
          <p:nvPr/>
        </p:nvGrpSpPr>
        <p:grpSpPr>
          <a:xfrm>
            <a:off x="3626379" y="253709"/>
            <a:ext cx="4725535" cy="3033701"/>
            <a:chOff x="0" y="0"/>
            <a:chExt cx="4725533" cy="3033700"/>
          </a:xfrm>
        </p:grpSpPr>
        <p:sp>
          <p:nvSpPr>
            <p:cNvPr id="659" name="Shape 659"/>
            <p:cNvSpPr/>
            <p:nvPr/>
          </p:nvSpPr>
          <p:spPr>
            <a:xfrm flipV="1">
              <a:off x="294922" y="723814"/>
              <a:ext cx="1564049" cy="733806"/>
            </a:xfrm>
            <a:prstGeom prst="line">
              <a:avLst/>
            </a:prstGeom>
            <a:noFill/>
            <a:ln w="19050" cap="flat">
              <a:solidFill>
                <a:srgbClr val="FFFFFF"/>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660" name="Shape 660"/>
            <p:cNvSpPr/>
            <p:nvPr/>
          </p:nvSpPr>
          <p:spPr>
            <a:xfrm>
              <a:off x="294922" y="1457618"/>
              <a:ext cx="861683" cy="1488781"/>
            </a:xfrm>
            <a:prstGeom prst="line">
              <a:avLst/>
            </a:prstGeom>
            <a:noFill/>
            <a:ln w="19050" cap="flat">
              <a:solidFill>
                <a:srgbClr val="FFFFFF"/>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661" name="Shape 661"/>
            <p:cNvSpPr/>
            <p:nvPr/>
          </p:nvSpPr>
          <p:spPr>
            <a:xfrm rot="20175200">
              <a:off x="21291" y="1351327"/>
              <a:ext cx="564171" cy="2243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9050" cap="flat">
              <a:solidFill>
                <a:srgbClr val="FFFFFF"/>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662" name="Shape 662"/>
            <p:cNvSpPr/>
            <p:nvPr/>
          </p:nvSpPr>
          <p:spPr>
            <a:xfrm rot="21363322">
              <a:off x="934717" y="2848954"/>
              <a:ext cx="408739" cy="1625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9050" cap="flat">
              <a:solidFill>
                <a:srgbClr val="FFFFFF"/>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663" name="Shape 663"/>
            <p:cNvSpPr/>
            <p:nvPr/>
          </p:nvSpPr>
          <p:spPr>
            <a:xfrm rot="20175200">
              <a:off x="233725" y="1422314"/>
              <a:ext cx="135553" cy="758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664" name="Shape 664"/>
            <p:cNvSpPr/>
            <p:nvPr/>
          </p:nvSpPr>
          <p:spPr>
            <a:xfrm rot="21328601">
              <a:off x="1075322" y="2899714"/>
              <a:ext cx="127529" cy="6103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665" name="Shape 665"/>
            <p:cNvSpPr/>
            <p:nvPr/>
          </p:nvSpPr>
          <p:spPr>
            <a:xfrm rot="243845">
              <a:off x="2177717" y="2010865"/>
              <a:ext cx="710843" cy="28269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9050" cap="flat">
              <a:solidFill>
                <a:srgbClr val="FFFFFF"/>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666" name="Shape 666"/>
            <p:cNvSpPr/>
            <p:nvPr/>
          </p:nvSpPr>
          <p:spPr>
            <a:xfrm rot="330374">
              <a:off x="2451164" y="2107453"/>
              <a:ext cx="163951" cy="895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667" name="Shape 667"/>
            <p:cNvSpPr/>
            <p:nvPr/>
          </p:nvSpPr>
          <p:spPr>
            <a:xfrm flipH="1">
              <a:off x="2418008" y="2134297"/>
              <a:ext cx="119213" cy="815216"/>
            </a:xfrm>
            <a:prstGeom prst="line">
              <a:avLst/>
            </a:prstGeom>
            <a:noFill/>
            <a:ln w="19050" cap="flat">
              <a:solidFill>
                <a:srgbClr val="FFFFFF"/>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668" name="Shape 668"/>
            <p:cNvSpPr/>
            <p:nvPr/>
          </p:nvSpPr>
          <p:spPr>
            <a:xfrm rot="238621">
              <a:off x="2284988" y="2919970"/>
              <a:ext cx="263331" cy="104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9050" cap="flat">
              <a:solidFill>
                <a:srgbClr val="FFFFFF"/>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669" name="Shape 669"/>
            <p:cNvSpPr/>
            <p:nvPr/>
          </p:nvSpPr>
          <p:spPr>
            <a:xfrm rot="203900">
              <a:off x="2368885" y="2949472"/>
              <a:ext cx="95537" cy="457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670" name="Shape 670"/>
            <p:cNvSpPr/>
            <p:nvPr/>
          </p:nvSpPr>
          <p:spPr>
            <a:xfrm flipH="1" flipV="1">
              <a:off x="1859340" y="728230"/>
              <a:ext cx="2525627" cy="273552"/>
            </a:xfrm>
            <a:prstGeom prst="line">
              <a:avLst/>
            </a:prstGeom>
            <a:noFill/>
            <a:ln w="19050" cap="flat">
              <a:solidFill>
                <a:srgbClr val="FFFFFF"/>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671" name="Shape 671"/>
            <p:cNvSpPr/>
            <p:nvPr/>
          </p:nvSpPr>
          <p:spPr>
            <a:xfrm rot="2506798">
              <a:off x="4158352" y="909750"/>
              <a:ext cx="564171" cy="2243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9050" cap="flat">
              <a:solidFill>
                <a:srgbClr val="FFFFFF"/>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672" name="Shape 672"/>
            <p:cNvSpPr/>
            <p:nvPr/>
          </p:nvSpPr>
          <p:spPr>
            <a:xfrm rot="2506798">
              <a:off x="4370786" y="975822"/>
              <a:ext cx="135553" cy="758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673" name="Shape 673"/>
            <p:cNvSpPr/>
            <p:nvPr/>
          </p:nvSpPr>
          <p:spPr>
            <a:xfrm flipH="1">
              <a:off x="3324559" y="1041991"/>
              <a:ext cx="1088750" cy="1494998"/>
            </a:xfrm>
            <a:prstGeom prst="line">
              <a:avLst/>
            </a:prstGeom>
            <a:noFill/>
            <a:ln w="19050" cap="flat">
              <a:solidFill>
                <a:srgbClr val="FFFFFF"/>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674" name="Shape 674"/>
            <p:cNvSpPr/>
            <p:nvPr/>
          </p:nvSpPr>
          <p:spPr>
            <a:xfrm rot="434049">
              <a:off x="3141502" y="2472200"/>
              <a:ext cx="361475" cy="1437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9050" cap="flat">
              <a:solidFill>
                <a:srgbClr val="FFFFFF"/>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675" name="Shape 675"/>
            <p:cNvSpPr/>
            <p:nvPr/>
          </p:nvSpPr>
          <p:spPr>
            <a:xfrm rot="399328">
              <a:off x="3265251" y="2509151"/>
              <a:ext cx="112783" cy="539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nvGrpSpPr>
            <p:cNvPr id="678" name="Group 678"/>
            <p:cNvGrpSpPr/>
            <p:nvPr/>
          </p:nvGrpSpPr>
          <p:grpSpPr>
            <a:xfrm>
              <a:off x="1113980" y="0"/>
              <a:ext cx="1493776" cy="1457920"/>
              <a:chOff x="0" y="0"/>
              <a:chExt cx="1493774" cy="1457919"/>
            </a:xfrm>
          </p:grpSpPr>
          <p:sp>
            <p:nvSpPr>
              <p:cNvPr id="676" name="Shape 676"/>
              <p:cNvSpPr/>
              <p:nvPr/>
            </p:nvSpPr>
            <p:spPr>
              <a:xfrm rot="16596277">
                <a:off x="-255379" y="362297"/>
                <a:ext cx="1315361" cy="6576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F47A20">
                  <a:alpha val="73000"/>
                </a:srgbClr>
              </a:solidFill>
              <a:ln w="12700" cap="flat">
                <a:noFill/>
                <a:miter lim="400000"/>
              </a:ln>
              <a:effectLst/>
            </p:spPr>
            <p:txBody>
              <a:bodyPr wrap="square" lIns="0" tIns="0" rIns="0" bIns="0" numCol="1" anchor="ctr">
                <a:noAutofit/>
              </a:bodyPr>
              <a:lstStyle/>
              <a:p>
                <a:pPr lvl="0" algn="ctr"/>
                <a:endParaRPr/>
              </a:p>
            </p:txBody>
          </p:sp>
          <p:sp>
            <p:nvSpPr>
              <p:cNvPr id="677" name="Shape 677"/>
              <p:cNvSpPr/>
              <p:nvPr/>
            </p:nvSpPr>
            <p:spPr>
              <a:xfrm rot="5796276">
                <a:off x="433793" y="437942"/>
                <a:ext cx="1315361" cy="6576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F47A20">
                  <a:alpha val="73000"/>
                </a:srgbClr>
              </a:solidFill>
              <a:ln w="12700" cap="flat">
                <a:noFill/>
                <a:miter lim="400000"/>
              </a:ln>
              <a:effectLst/>
            </p:spPr>
            <p:txBody>
              <a:bodyPr wrap="square" lIns="0" tIns="0" rIns="0" bIns="0" numCol="1" anchor="ctr">
                <a:noAutofit/>
              </a:bodyPr>
              <a:lstStyle/>
              <a:p>
                <a:pPr lvl="0" algn="ctr"/>
                <a:endParaRPr/>
              </a:p>
            </p:txBody>
          </p:sp>
        </p:grpSp>
        <p:sp>
          <p:nvSpPr>
            <p:cNvPr id="679" name="Shape 679"/>
            <p:cNvSpPr/>
            <p:nvPr/>
          </p:nvSpPr>
          <p:spPr>
            <a:xfrm rot="396276">
              <a:off x="1703909" y="575748"/>
              <a:ext cx="306423" cy="3064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7A20">
                <a:alpha val="73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680" name="Shape 680"/>
            <p:cNvSpPr/>
            <p:nvPr/>
          </p:nvSpPr>
          <p:spPr>
            <a:xfrm flipH="1" flipV="1">
              <a:off x="1858970" y="738388"/>
              <a:ext cx="674169" cy="1413825"/>
            </a:xfrm>
            <a:prstGeom prst="line">
              <a:avLst/>
            </a:prstGeom>
            <a:noFill/>
            <a:ln w="19050" cap="flat">
              <a:solidFill>
                <a:srgbClr val="FFFFFF"/>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gr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5_Title Slide">
    <p:spTree>
      <p:nvGrpSpPr>
        <p:cNvPr id="1" name=""/>
        <p:cNvGrpSpPr/>
        <p:nvPr/>
      </p:nvGrpSpPr>
      <p:grpSpPr>
        <a:xfrm>
          <a:off x="0" y="0"/>
          <a:ext cx="0" cy="0"/>
          <a:chOff x="0" y="0"/>
          <a:chExt cx="0" cy="0"/>
        </a:xfrm>
      </p:grpSpPr>
      <p:sp>
        <p:nvSpPr>
          <p:cNvPr id="683" name="Shape 683"/>
          <p:cNvSpPr>
            <a:spLocks noGrp="1"/>
          </p:cNvSpPr>
          <p:nvPr>
            <p:ph type="body" idx="1"/>
          </p:nvPr>
        </p:nvSpPr>
        <p:spPr>
          <a:prstGeom prst="rect">
            <a:avLst/>
          </a:prstGeom>
        </p:spPr>
        <p:txBody>
          <a:bodyPr/>
          <a:lstStyle/>
          <a:p>
            <a:pPr lvl="0">
              <a:defRPr sz="1800">
                <a:solidFill>
                  <a:srgbClr val="000000"/>
                </a:solidFill>
              </a:defRPr>
            </a:pPr>
            <a:r>
              <a:rPr sz="2400">
                <a:solidFill>
                  <a:srgbClr val="515153"/>
                </a:solidFill>
              </a:rPr>
              <a:t>Body text here, 1st level bullet</a:t>
            </a:r>
          </a:p>
          <a:p>
            <a:pPr lvl="1">
              <a:defRPr sz="1800">
                <a:solidFill>
                  <a:srgbClr val="000000"/>
                </a:solidFill>
              </a:defRPr>
            </a:pPr>
            <a:r>
              <a:rPr sz="2400">
                <a:solidFill>
                  <a:srgbClr val="515153"/>
                </a:solidFill>
              </a:rPr>
              <a:t>Body text here, 2nd level bullet</a:t>
            </a:r>
          </a:p>
          <a:p>
            <a:pPr lvl="2">
              <a:defRPr sz="1800">
                <a:solidFill>
                  <a:srgbClr val="000000"/>
                </a:solidFill>
              </a:defRPr>
            </a:pPr>
            <a:r>
              <a:rPr sz="2400">
                <a:solidFill>
                  <a:srgbClr val="515153"/>
                </a:solidFill>
              </a:rPr>
              <a:t>Body text here, 3rd level bullet</a:t>
            </a:r>
          </a:p>
          <a:p>
            <a:pPr lvl="3">
              <a:defRPr sz="1800">
                <a:solidFill>
                  <a:srgbClr val="000000"/>
                </a:solidFill>
              </a:defRPr>
            </a:pPr>
            <a:r>
              <a:rPr sz="2400">
                <a:solidFill>
                  <a:srgbClr val="515153"/>
                </a:solidFill>
              </a:rPr>
              <a:t>Body text here, 4th level bullet</a:t>
            </a:r>
          </a:p>
          <a:p>
            <a:pPr lvl="4">
              <a:defRPr sz="1800">
                <a:solidFill>
                  <a:srgbClr val="000000"/>
                </a:solidFill>
              </a:defRPr>
            </a:pPr>
            <a:r>
              <a:rPr sz="2400">
                <a:solidFill>
                  <a:srgbClr val="515153"/>
                </a:solidFill>
              </a:rPr>
              <a:t>Body text here, 5th level bullet</a:t>
            </a:r>
          </a:p>
        </p:txBody>
      </p:sp>
      <p:sp>
        <p:nvSpPr>
          <p:cNvPr id="684" name="Shape 684"/>
          <p:cNvSpPr>
            <a:spLocks noGrp="1"/>
          </p:cNvSpPr>
          <p:nvPr>
            <p:ph type="title"/>
          </p:nvPr>
        </p:nvSpPr>
        <p:spPr>
          <a:prstGeom prst="rect">
            <a:avLst/>
          </a:prstGeom>
        </p:spPr>
        <p:txBody>
          <a:bodyPr/>
          <a:lstStyle/>
          <a:p>
            <a:pPr lvl="0">
              <a:defRPr sz="1800" b="0">
                <a:solidFill>
                  <a:srgbClr val="000000"/>
                </a:solidFill>
              </a:defRPr>
            </a:pPr>
            <a:r>
              <a:rPr sz="2800" b="1">
                <a:solidFill>
                  <a:srgbClr val="0066A4"/>
                </a:solidFill>
              </a:rPr>
              <a:t>Main headline here</a:t>
            </a:r>
          </a:p>
        </p:txBody>
      </p:sp>
      <p:sp>
        <p:nvSpPr>
          <p:cNvPr id="685" name="Shape 68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6_Title Slide">
    <p:spTree>
      <p:nvGrpSpPr>
        <p:cNvPr id="1" name=""/>
        <p:cNvGrpSpPr/>
        <p:nvPr/>
      </p:nvGrpSpPr>
      <p:grpSpPr>
        <a:xfrm>
          <a:off x="0" y="0"/>
          <a:ext cx="0" cy="0"/>
          <a:chOff x="0" y="0"/>
          <a:chExt cx="0" cy="0"/>
        </a:xfrm>
      </p:grpSpPr>
      <p:pic>
        <p:nvPicPr>
          <p:cNvPr id="687" name="image1.png" descr="C:\Users\User\Desktop\Givon\07_Starcom\Starcom logo-01.png"/>
          <p:cNvPicPr/>
          <p:nvPr/>
        </p:nvPicPr>
        <p:blipFill>
          <a:blip r:embed="rId2">
            <a:extLst/>
          </a:blip>
          <a:srcRect r="33922"/>
          <a:stretch>
            <a:fillRect/>
          </a:stretch>
        </p:blipFill>
        <p:spPr>
          <a:xfrm>
            <a:off x="306014" y="4606309"/>
            <a:ext cx="1255691" cy="535537"/>
          </a:xfrm>
          <a:prstGeom prst="rect">
            <a:avLst/>
          </a:prstGeom>
          <a:ln w="12700">
            <a:miter lim="400000"/>
          </a:ln>
        </p:spPr>
      </p:pic>
      <p:sp>
        <p:nvSpPr>
          <p:cNvPr id="688" name="Shape 688"/>
          <p:cNvSpPr/>
          <p:nvPr/>
        </p:nvSpPr>
        <p:spPr>
          <a:xfrm>
            <a:off x="54244" y="732682"/>
            <a:ext cx="9076634" cy="4846"/>
          </a:xfrm>
          <a:prstGeom prst="line">
            <a:avLst/>
          </a:prstGeom>
          <a:ln w="28575">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689" name="Shape 689"/>
          <p:cNvSpPr/>
          <p:nvPr/>
        </p:nvSpPr>
        <p:spPr>
          <a:xfrm>
            <a:off x="1619259" y="4857239"/>
            <a:ext cx="706628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690" name="Shape 690"/>
          <p:cNvSpPr/>
          <p:nvPr/>
        </p:nvSpPr>
        <p:spPr>
          <a:xfrm>
            <a:off x="8521721" y="4761015"/>
            <a:ext cx="253737" cy="253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
        <p:nvSpPr>
          <p:cNvPr id="691" name="Shape 691"/>
          <p:cNvSpPr/>
          <p:nvPr/>
        </p:nvSpPr>
        <p:spPr>
          <a:xfrm>
            <a:off x="8642573" y="4739952"/>
            <a:ext cx="117851" cy="243431"/>
          </a:xfrm>
          <a:custGeom>
            <a:avLst/>
            <a:gdLst/>
            <a:ahLst/>
            <a:cxnLst>
              <a:cxn ang="0">
                <a:pos x="wd2" y="hd2"/>
              </a:cxn>
              <a:cxn ang="5400000">
                <a:pos x="wd2" y="hd2"/>
              </a:cxn>
              <a:cxn ang="10800000">
                <a:pos x="wd2" y="hd2"/>
              </a:cxn>
              <a:cxn ang="16200000">
                <a:pos x="wd2" y="hd2"/>
              </a:cxn>
            </a:cxnLst>
            <a:rect l="0" t="0" r="r" b="b"/>
            <a:pathLst>
              <a:path w="21220" h="21600" extrusionOk="0">
                <a:moveTo>
                  <a:pt x="0" y="0"/>
                </a:moveTo>
                <a:lnTo>
                  <a:pt x="0" y="0"/>
                </a:lnTo>
                <a:cubicBezTo>
                  <a:pt x="12105" y="193"/>
                  <a:pt x="21600" y="5185"/>
                  <a:pt x="21208" y="11150"/>
                </a:cubicBezTo>
                <a:cubicBezTo>
                  <a:pt x="20836" y="16829"/>
                  <a:pt x="11604" y="21395"/>
                  <a:pt x="82" y="21600"/>
                </a:cubicBezTo>
              </a:path>
            </a:pathLst>
          </a:custGeom>
          <a:ln w="28575">
            <a:solidFill>
              <a:srgbClr val="BFBFBF"/>
            </a:solidFill>
          </a:ln>
        </p:spPr>
        <p:txBody>
          <a:bodyPr lIns="0" tIns="0" rIns="0" bIns="0" anchor="ctr"/>
          <a:lstStyle/>
          <a:p>
            <a:pPr lvl="0" algn="ctr"/>
            <a:endParaRPr/>
          </a:p>
        </p:txBody>
      </p:sp>
      <p:sp>
        <p:nvSpPr>
          <p:cNvPr id="692" name="Shape 692"/>
          <p:cNvSpPr/>
          <p:nvPr/>
        </p:nvSpPr>
        <p:spPr>
          <a:xfrm rot="10800000">
            <a:off x="8509164" y="4739979"/>
            <a:ext cx="117067" cy="243383"/>
          </a:xfrm>
          <a:custGeom>
            <a:avLst/>
            <a:gdLst/>
            <a:ahLst/>
            <a:cxnLst>
              <a:cxn ang="0">
                <a:pos x="wd2" y="hd2"/>
              </a:cxn>
              <a:cxn ang="5400000">
                <a:pos x="wd2" y="hd2"/>
              </a:cxn>
              <a:cxn ang="10800000">
                <a:pos x="wd2" y="hd2"/>
              </a:cxn>
              <a:cxn ang="16200000">
                <a:pos x="wd2" y="hd2"/>
              </a:cxn>
            </a:cxnLst>
            <a:rect l="0" t="0" r="r" b="b"/>
            <a:pathLst>
              <a:path w="21131" h="21600" extrusionOk="0">
                <a:moveTo>
                  <a:pt x="29" y="0"/>
                </a:moveTo>
                <a:lnTo>
                  <a:pt x="29" y="0"/>
                </a:lnTo>
                <a:cubicBezTo>
                  <a:pt x="12160" y="239"/>
                  <a:pt x="21600" y="5268"/>
                  <a:pt x="21113" y="11233"/>
                </a:cubicBezTo>
                <a:cubicBezTo>
                  <a:pt x="20654" y="16867"/>
                  <a:pt x="11461" y="21381"/>
                  <a:pt x="0" y="21600"/>
                </a:cubicBezTo>
              </a:path>
            </a:pathLst>
          </a:custGeom>
          <a:ln w="28575">
            <a:solidFill>
              <a:srgbClr val="BFBFBF"/>
            </a:solidFill>
          </a:ln>
        </p:spPr>
        <p:txBody>
          <a:bodyPr lIns="0" tIns="0" rIns="0" bIns="0" anchor="ctr"/>
          <a:lstStyle/>
          <a:p>
            <a:pPr lvl="0" algn="ctr"/>
            <a:endParaRPr/>
          </a:p>
        </p:txBody>
      </p:sp>
      <p:grpSp>
        <p:nvGrpSpPr>
          <p:cNvPr id="700" name="Group 700"/>
          <p:cNvGrpSpPr/>
          <p:nvPr/>
        </p:nvGrpSpPr>
        <p:grpSpPr>
          <a:xfrm>
            <a:off x="8318572" y="4431850"/>
            <a:ext cx="657168" cy="565210"/>
            <a:chOff x="0" y="0"/>
            <a:chExt cx="657166" cy="565209"/>
          </a:xfrm>
        </p:grpSpPr>
        <p:sp>
          <p:nvSpPr>
            <p:cNvPr id="693" name="Shape 693"/>
            <p:cNvSpPr/>
            <p:nvPr/>
          </p:nvSpPr>
          <p:spPr>
            <a:xfrm rot="16200000">
              <a:off x="126504" y="188311"/>
              <a:ext cx="205883" cy="256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noFill/>
            <a:ln w="9525" cap="flat">
              <a:solidFill>
                <a:srgbClr val="F47A20"/>
              </a:solidFill>
              <a:prstDash val="solid"/>
              <a:bevel/>
            </a:ln>
            <a:effectLst/>
          </p:spPr>
          <p:txBody>
            <a:bodyPr wrap="square" lIns="0" tIns="0" rIns="0" bIns="0" numCol="1" anchor="ctr">
              <a:noAutofit/>
            </a:bodyPr>
            <a:lstStyle/>
            <a:p>
              <a:pPr lvl="0" algn="ctr"/>
              <a:endParaRPr/>
            </a:p>
          </p:txBody>
        </p:sp>
        <p:sp>
          <p:nvSpPr>
            <p:cNvPr id="694" name="Shape 694"/>
            <p:cNvSpPr/>
            <p:nvPr/>
          </p:nvSpPr>
          <p:spPr>
            <a:xfrm rot="16200000">
              <a:off x="97569" y="119546"/>
              <a:ext cx="254733" cy="345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noFill/>
            <a:ln w="28575"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695" name="Shape 695"/>
            <p:cNvSpPr/>
            <p:nvPr/>
          </p:nvSpPr>
          <p:spPr>
            <a:xfrm rot="19800000">
              <a:off x="308766" y="161807"/>
              <a:ext cx="166420" cy="318583"/>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noFill/>
            <a:ln w="9525" cap="flat">
              <a:solidFill>
                <a:srgbClr val="BFBFBF">
                  <a:alpha val="58999"/>
                </a:srgbClr>
              </a:solidFill>
              <a:prstDash val="solid"/>
              <a:bevel/>
            </a:ln>
            <a:effectLst/>
          </p:spPr>
          <p:txBody>
            <a:bodyPr wrap="square" lIns="0" tIns="0" rIns="0" bIns="0" numCol="1" anchor="ctr">
              <a:noAutofit/>
            </a:bodyPr>
            <a:lstStyle/>
            <a:p>
              <a:pPr lvl="0" algn="ctr"/>
              <a:endParaRPr/>
            </a:p>
          </p:txBody>
        </p:sp>
        <p:sp>
          <p:nvSpPr>
            <p:cNvPr id="696" name="Shape 696"/>
            <p:cNvSpPr/>
            <p:nvPr/>
          </p:nvSpPr>
          <p:spPr>
            <a:xfrm rot="19800000">
              <a:off x="290877" y="102555"/>
              <a:ext cx="225256" cy="399353"/>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881"/>
                    <a:pt x="21600" y="7723"/>
                    <a:pt x="20132" y="15281"/>
                  </a:cubicBezTo>
                  <a:cubicBezTo>
                    <a:pt x="19691" y="17554"/>
                    <a:pt x="18313" y="19726"/>
                    <a:pt x="16123" y="21600"/>
                  </a:cubicBezTo>
                </a:path>
              </a:pathLst>
            </a:custGeom>
            <a:noFill/>
            <a:ln w="28575" cap="flat">
              <a:solidFill>
                <a:srgbClr val="A6A6A6">
                  <a:alpha val="38000"/>
                </a:srgbClr>
              </a:solidFill>
              <a:prstDash val="solid"/>
              <a:bevel/>
            </a:ln>
            <a:effectLst/>
          </p:spPr>
          <p:txBody>
            <a:bodyPr wrap="square" lIns="0" tIns="0" rIns="0" bIns="0" numCol="1" anchor="ctr">
              <a:noAutofit/>
            </a:bodyPr>
            <a:lstStyle/>
            <a:p>
              <a:pPr lvl="0" algn="ctr"/>
              <a:endParaRPr/>
            </a:p>
          </p:txBody>
        </p:sp>
        <p:grpSp>
          <p:nvGrpSpPr>
            <p:cNvPr id="699" name="Group 699"/>
            <p:cNvGrpSpPr/>
            <p:nvPr/>
          </p:nvGrpSpPr>
          <p:grpSpPr>
            <a:xfrm>
              <a:off x="-1" y="-1"/>
              <a:ext cx="657168" cy="565211"/>
              <a:chOff x="0" y="0"/>
              <a:chExt cx="657166" cy="565209"/>
            </a:xfrm>
          </p:grpSpPr>
          <p:sp>
            <p:nvSpPr>
              <p:cNvPr id="697" name="Shape 697"/>
              <p:cNvSpPr/>
              <p:nvPr/>
            </p:nvSpPr>
            <p:spPr>
              <a:xfrm rot="16200000">
                <a:off x="66972" y="45429"/>
                <a:ext cx="307090" cy="44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noFill/>
              <a:ln w="381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698" name="Shape 698"/>
              <p:cNvSpPr/>
              <p:nvPr/>
            </p:nvSpPr>
            <p:spPr>
              <a:xfrm rot="19800000">
                <a:off x="251810" y="44929"/>
                <a:ext cx="307090" cy="475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48"/>
                      <a:pt x="21600" y="13954"/>
                    </a:cubicBezTo>
                    <a:cubicBezTo>
                      <a:pt x="21600" y="16670"/>
                      <a:pt x="20373" y="19328"/>
                      <a:pt x="18069" y="21600"/>
                    </a:cubicBezTo>
                  </a:path>
                </a:pathLst>
              </a:custGeom>
              <a:noFill/>
              <a:ln w="38100" cap="flat">
                <a:solidFill>
                  <a:srgbClr val="BFBFBF">
                    <a:alpha val="14000"/>
                  </a:srgbClr>
                </a:solidFill>
                <a:prstDash val="solid"/>
                <a:bevel/>
              </a:ln>
              <a:effectLst/>
            </p:spPr>
            <p:txBody>
              <a:bodyPr wrap="square" lIns="0" tIns="0" rIns="0" bIns="0" numCol="1" anchor="ctr">
                <a:noAutofit/>
              </a:bodyPr>
              <a:lstStyle/>
              <a:p>
                <a:pPr lvl="0" algn="ctr"/>
                <a:endParaRPr/>
              </a:p>
            </p:txBody>
          </p:sp>
        </p:grpSp>
      </p:grpSp>
      <p:sp>
        <p:nvSpPr>
          <p:cNvPr id="701" name="Shape 701"/>
          <p:cNvSpPr/>
          <p:nvPr/>
        </p:nvSpPr>
        <p:spPr>
          <a:xfrm>
            <a:off x="8834057" y="4859940"/>
            <a:ext cx="196180" cy="144017"/>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702" name="Shape 702"/>
          <p:cNvSpPr/>
          <p:nvPr/>
        </p:nvSpPr>
        <p:spPr>
          <a:xfrm rot="5400000">
            <a:off x="-129096" y="595439"/>
            <a:ext cx="497919" cy="2489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0065A4"/>
          </a:solidFill>
          <a:ln w="12700">
            <a:miter lim="400000"/>
          </a:ln>
        </p:spPr>
        <p:txBody>
          <a:bodyPr lIns="0" tIns="0" rIns="0" bIns="0" anchor="ctr"/>
          <a:lstStyle/>
          <a:p>
            <a:pPr lvl="0" algn="ctr"/>
            <a:endParaRPr/>
          </a:p>
        </p:txBody>
      </p:sp>
      <p:sp>
        <p:nvSpPr>
          <p:cNvPr id="703" name="Shape 703"/>
          <p:cNvSpPr/>
          <p:nvPr/>
        </p:nvSpPr>
        <p:spPr>
          <a:xfrm flipH="1">
            <a:off x="-291" y="676231"/>
            <a:ext cx="58659" cy="112901"/>
          </a:xfrm>
          <a:custGeom>
            <a:avLst/>
            <a:gdLst/>
            <a:ahLst/>
            <a:cxnLst>
              <a:cxn ang="0">
                <a:pos x="wd2" y="hd2"/>
              </a:cxn>
              <a:cxn ang="5400000">
                <a:pos x="wd2" y="hd2"/>
              </a:cxn>
              <a:cxn ang="10800000">
                <a:pos x="wd2" y="hd2"/>
              </a:cxn>
              <a:cxn ang="16200000">
                <a:pos x="wd2" y="hd2"/>
              </a:cxn>
            </a:cxnLst>
            <a:rect l="0" t="0" r="r" b="b"/>
            <a:pathLst>
              <a:path w="21600" h="21600" extrusionOk="0">
                <a:moveTo>
                  <a:pt x="20787" y="0"/>
                </a:moveTo>
                <a:lnTo>
                  <a:pt x="21600" y="85"/>
                </a:lnTo>
                <a:lnTo>
                  <a:pt x="21600" y="21515"/>
                </a:lnTo>
                <a:lnTo>
                  <a:pt x="20787" y="21600"/>
                </a:lnTo>
                <a:cubicBezTo>
                  <a:pt x="9307" y="21600"/>
                  <a:pt x="0" y="16765"/>
                  <a:pt x="0" y="10800"/>
                </a:cubicBezTo>
                <a:cubicBezTo>
                  <a:pt x="0" y="4835"/>
                  <a:pt x="9307" y="0"/>
                  <a:pt x="20787" y="0"/>
                </a:cubicBezTo>
                <a:close/>
              </a:path>
            </a:pathLst>
          </a:custGeom>
          <a:solidFill>
            <a:srgbClr val="BFBFBF"/>
          </a:solidFill>
          <a:ln w="12700">
            <a:miter lim="400000"/>
          </a:ln>
        </p:spPr>
        <p:txBody>
          <a:bodyPr lIns="0" tIns="0" rIns="0" bIns="0" anchor="ctr"/>
          <a:lstStyle/>
          <a:p>
            <a:pPr lvl="0" algn="ctr">
              <a:defRPr>
                <a:solidFill>
                  <a:srgbClr val="FFFFFF"/>
                </a:solidFill>
              </a:defRPr>
            </a:pPr>
            <a:endParaRPr/>
          </a:p>
        </p:txBody>
      </p:sp>
      <p:sp>
        <p:nvSpPr>
          <p:cNvPr id="704" name="Shape 704"/>
          <p:cNvSpPr/>
          <p:nvPr/>
        </p:nvSpPr>
        <p:spPr>
          <a:xfrm>
            <a:off x="2" y="4857239"/>
            <a:ext cx="32130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705" name="Shape 705"/>
          <p:cNvSpPr/>
          <p:nvPr/>
        </p:nvSpPr>
        <p:spPr>
          <a:xfrm>
            <a:off x="0" y="771549"/>
            <a:ext cx="7329570" cy="1"/>
          </a:xfrm>
          <a:prstGeom prst="line">
            <a:avLst/>
          </a:prstGeom>
          <a:ln w="28575">
            <a:solidFill>
              <a:srgbClr val="F47A20"/>
            </a:solidFill>
          </a:ln>
        </p:spPr>
        <p:txBody>
          <a:bodyPr lIns="0" tIns="0" rIns="0" bIns="0"/>
          <a:lstStyle/>
          <a:p>
            <a:pPr lvl="0" defTabSz="457200">
              <a:defRPr sz="1200">
                <a:latin typeface="+mn-lt"/>
                <a:ea typeface="+mn-ea"/>
                <a:cs typeface="+mn-cs"/>
                <a:sym typeface="Helvetica"/>
              </a:defRPr>
            </a:pPr>
            <a:endParaRPr/>
          </a:p>
        </p:txBody>
      </p:sp>
      <p:sp>
        <p:nvSpPr>
          <p:cNvPr id="706" name="Shape 706"/>
          <p:cNvSpPr/>
          <p:nvPr/>
        </p:nvSpPr>
        <p:spPr>
          <a:xfrm>
            <a:off x="0" y="4857239"/>
            <a:ext cx="8661401" cy="1"/>
          </a:xfrm>
          <a:prstGeom prst="line">
            <a:avLst/>
          </a:prstGeom>
          <a:ln w="19050">
            <a:solidFill>
              <a:srgbClr val="F47A20"/>
            </a:solidFill>
          </a:ln>
        </p:spPr>
        <p:txBody>
          <a:bodyPr lIns="0" tIns="0" rIns="0" bIns="0"/>
          <a:lstStyle/>
          <a:p>
            <a:pPr lvl="0" defTabSz="457200">
              <a:defRPr sz="1200">
                <a:latin typeface="+mn-lt"/>
                <a:ea typeface="+mn-ea"/>
                <a:cs typeface="+mn-cs"/>
                <a:sym typeface="Helvetica"/>
              </a:defRPr>
            </a:pPr>
            <a:endParaRPr/>
          </a:p>
        </p:txBody>
      </p:sp>
      <p:sp>
        <p:nvSpPr>
          <p:cNvPr id="707" name="Shape 707"/>
          <p:cNvSpPr/>
          <p:nvPr/>
        </p:nvSpPr>
        <p:spPr>
          <a:xfrm>
            <a:off x="8503829" y="4731991"/>
            <a:ext cx="253737" cy="253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
        <p:nvSpPr>
          <p:cNvPr id="708" name="Shape 708"/>
          <p:cNvSpPr/>
          <p:nvPr/>
        </p:nvSpPr>
        <p:spPr>
          <a:xfrm>
            <a:off x="8634889" y="4739952"/>
            <a:ext cx="117851" cy="243431"/>
          </a:xfrm>
          <a:custGeom>
            <a:avLst/>
            <a:gdLst/>
            <a:ahLst/>
            <a:cxnLst>
              <a:cxn ang="0">
                <a:pos x="wd2" y="hd2"/>
              </a:cxn>
              <a:cxn ang="5400000">
                <a:pos x="wd2" y="hd2"/>
              </a:cxn>
              <a:cxn ang="10800000">
                <a:pos x="wd2" y="hd2"/>
              </a:cxn>
              <a:cxn ang="16200000">
                <a:pos x="wd2" y="hd2"/>
              </a:cxn>
            </a:cxnLst>
            <a:rect l="0" t="0" r="r" b="b"/>
            <a:pathLst>
              <a:path w="21220" h="21600" extrusionOk="0">
                <a:moveTo>
                  <a:pt x="0" y="0"/>
                </a:moveTo>
                <a:lnTo>
                  <a:pt x="0" y="0"/>
                </a:lnTo>
                <a:cubicBezTo>
                  <a:pt x="12105" y="193"/>
                  <a:pt x="21600" y="5185"/>
                  <a:pt x="21208" y="11150"/>
                </a:cubicBezTo>
                <a:cubicBezTo>
                  <a:pt x="20836" y="16829"/>
                  <a:pt x="11604" y="21395"/>
                  <a:pt x="82" y="21600"/>
                </a:cubicBezTo>
              </a:path>
            </a:pathLst>
          </a:custGeom>
          <a:ln w="38100">
            <a:solidFill>
              <a:srgbClr val="F47A20"/>
            </a:solidFill>
          </a:ln>
        </p:spPr>
        <p:txBody>
          <a:bodyPr lIns="0" tIns="0" rIns="0" bIns="0" anchor="ctr"/>
          <a:lstStyle/>
          <a:p>
            <a:pPr lvl="0" algn="ctr"/>
            <a:endParaRPr/>
          </a:p>
        </p:txBody>
      </p:sp>
      <p:sp>
        <p:nvSpPr>
          <p:cNvPr id="709" name="Shape 709"/>
          <p:cNvSpPr/>
          <p:nvPr/>
        </p:nvSpPr>
        <p:spPr>
          <a:xfrm rot="10800000">
            <a:off x="8509164" y="4739979"/>
            <a:ext cx="117067" cy="243383"/>
          </a:xfrm>
          <a:custGeom>
            <a:avLst/>
            <a:gdLst/>
            <a:ahLst/>
            <a:cxnLst>
              <a:cxn ang="0">
                <a:pos x="wd2" y="hd2"/>
              </a:cxn>
              <a:cxn ang="5400000">
                <a:pos x="wd2" y="hd2"/>
              </a:cxn>
              <a:cxn ang="10800000">
                <a:pos x="wd2" y="hd2"/>
              </a:cxn>
              <a:cxn ang="16200000">
                <a:pos x="wd2" y="hd2"/>
              </a:cxn>
            </a:cxnLst>
            <a:rect l="0" t="0" r="r" b="b"/>
            <a:pathLst>
              <a:path w="21131" h="21600" extrusionOk="0">
                <a:moveTo>
                  <a:pt x="29" y="0"/>
                </a:moveTo>
                <a:lnTo>
                  <a:pt x="29" y="0"/>
                </a:lnTo>
                <a:cubicBezTo>
                  <a:pt x="12160" y="239"/>
                  <a:pt x="21600" y="5268"/>
                  <a:pt x="21113" y="11233"/>
                </a:cubicBezTo>
                <a:cubicBezTo>
                  <a:pt x="20654" y="16867"/>
                  <a:pt x="11461" y="21381"/>
                  <a:pt x="0" y="21600"/>
                </a:cubicBezTo>
              </a:path>
            </a:pathLst>
          </a:custGeom>
          <a:ln w="38100">
            <a:solidFill>
              <a:srgbClr val="F47A20"/>
            </a:solidFill>
          </a:ln>
        </p:spPr>
        <p:txBody>
          <a:bodyPr lIns="0" tIns="0" rIns="0" bIns="0" anchor="ctr"/>
          <a:lstStyle/>
          <a:p>
            <a:pPr lvl="0" algn="ctr"/>
            <a:endParaRPr/>
          </a:p>
        </p:txBody>
      </p:sp>
      <p:grpSp>
        <p:nvGrpSpPr>
          <p:cNvPr id="717" name="Group 717"/>
          <p:cNvGrpSpPr/>
          <p:nvPr/>
        </p:nvGrpSpPr>
        <p:grpSpPr>
          <a:xfrm>
            <a:off x="8324923" y="4440448"/>
            <a:ext cx="657167" cy="565211"/>
            <a:chOff x="0" y="0"/>
            <a:chExt cx="657166" cy="565209"/>
          </a:xfrm>
        </p:grpSpPr>
        <p:sp>
          <p:nvSpPr>
            <p:cNvPr id="710" name="Shape 710"/>
            <p:cNvSpPr/>
            <p:nvPr/>
          </p:nvSpPr>
          <p:spPr>
            <a:xfrm rot="16200000">
              <a:off x="126504" y="188311"/>
              <a:ext cx="205883" cy="256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noFill/>
            <a:ln w="9525" cap="flat">
              <a:solidFill>
                <a:srgbClr val="F47A20"/>
              </a:solidFill>
              <a:prstDash val="solid"/>
              <a:bevel/>
            </a:ln>
            <a:effectLst/>
          </p:spPr>
          <p:txBody>
            <a:bodyPr wrap="square" lIns="0" tIns="0" rIns="0" bIns="0" numCol="1" anchor="ctr">
              <a:noAutofit/>
            </a:bodyPr>
            <a:lstStyle/>
            <a:p>
              <a:pPr lvl="0" algn="ctr"/>
              <a:endParaRPr/>
            </a:p>
          </p:txBody>
        </p:sp>
        <p:sp>
          <p:nvSpPr>
            <p:cNvPr id="711" name="Shape 711"/>
            <p:cNvSpPr/>
            <p:nvPr/>
          </p:nvSpPr>
          <p:spPr>
            <a:xfrm rot="16200000">
              <a:off x="97569" y="119546"/>
              <a:ext cx="254733" cy="345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noFill/>
            <a:ln w="28575"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712" name="Shape 712"/>
            <p:cNvSpPr/>
            <p:nvPr/>
          </p:nvSpPr>
          <p:spPr>
            <a:xfrm rot="19800000">
              <a:off x="308766" y="161807"/>
              <a:ext cx="166420" cy="318583"/>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noFill/>
            <a:ln w="9525" cap="flat">
              <a:solidFill>
                <a:srgbClr val="9DBBD4">
                  <a:alpha val="58999"/>
                </a:srgbClr>
              </a:solidFill>
              <a:prstDash val="solid"/>
              <a:bevel/>
            </a:ln>
            <a:effectLst/>
          </p:spPr>
          <p:txBody>
            <a:bodyPr wrap="square" lIns="0" tIns="0" rIns="0" bIns="0" numCol="1" anchor="ctr">
              <a:noAutofit/>
            </a:bodyPr>
            <a:lstStyle/>
            <a:p>
              <a:pPr lvl="0" algn="ctr"/>
              <a:endParaRPr/>
            </a:p>
          </p:txBody>
        </p:sp>
        <p:sp>
          <p:nvSpPr>
            <p:cNvPr id="713" name="Shape 713"/>
            <p:cNvSpPr/>
            <p:nvPr/>
          </p:nvSpPr>
          <p:spPr>
            <a:xfrm rot="19800000">
              <a:off x="290877" y="102555"/>
              <a:ext cx="225256" cy="399353"/>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881"/>
                    <a:pt x="21600" y="7723"/>
                    <a:pt x="20132" y="15281"/>
                  </a:cubicBezTo>
                  <a:cubicBezTo>
                    <a:pt x="19691" y="17554"/>
                    <a:pt x="18313" y="19726"/>
                    <a:pt x="16123" y="21600"/>
                  </a:cubicBezTo>
                </a:path>
              </a:pathLst>
            </a:custGeom>
            <a:noFill/>
            <a:ln w="28575" cap="flat">
              <a:solidFill>
                <a:srgbClr val="9DBBD4">
                  <a:alpha val="38000"/>
                </a:srgbClr>
              </a:solidFill>
              <a:prstDash val="solid"/>
              <a:bevel/>
            </a:ln>
            <a:effectLst/>
          </p:spPr>
          <p:txBody>
            <a:bodyPr wrap="square" lIns="0" tIns="0" rIns="0" bIns="0" numCol="1" anchor="ctr">
              <a:noAutofit/>
            </a:bodyPr>
            <a:lstStyle/>
            <a:p>
              <a:pPr lvl="0" algn="ctr"/>
              <a:endParaRPr/>
            </a:p>
          </p:txBody>
        </p:sp>
        <p:grpSp>
          <p:nvGrpSpPr>
            <p:cNvPr id="716" name="Group 716"/>
            <p:cNvGrpSpPr/>
            <p:nvPr/>
          </p:nvGrpSpPr>
          <p:grpSpPr>
            <a:xfrm>
              <a:off x="-1" y="-1"/>
              <a:ext cx="657168" cy="565211"/>
              <a:chOff x="0" y="0"/>
              <a:chExt cx="657166" cy="565209"/>
            </a:xfrm>
          </p:grpSpPr>
          <p:sp>
            <p:nvSpPr>
              <p:cNvPr id="714" name="Shape 714"/>
              <p:cNvSpPr/>
              <p:nvPr/>
            </p:nvSpPr>
            <p:spPr>
              <a:xfrm rot="16200000">
                <a:off x="66972" y="45429"/>
                <a:ext cx="307090" cy="44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noFill/>
              <a:ln w="381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715" name="Shape 715"/>
              <p:cNvSpPr/>
              <p:nvPr/>
            </p:nvSpPr>
            <p:spPr>
              <a:xfrm rot="19800000">
                <a:off x="251810" y="44929"/>
                <a:ext cx="307090" cy="475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48"/>
                      <a:pt x="21600" y="13954"/>
                    </a:cubicBezTo>
                    <a:cubicBezTo>
                      <a:pt x="21600" y="16670"/>
                      <a:pt x="20373" y="19328"/>
                      <a:pt x="18069" y="21600"/>
                    </a:cubicBezTo>
                  </a:path>
                </a:pathLst>
              </a:custGeom>
              <a:noFill/>
              <a:ln w="38100" cap="flat">
                <a:solidFill>
                  <a:srgbClr val="9DBBD4">
                    <a:alpha val="14000"/>
                  </a:srgbClr>
                </a:solidFill>
                <a:prstDash val="solid"/>
                <a:bevel/>
              </a:ln>
              <a:effectLst/>
            </p:spPr>
            <p:txBody>
              <a:bodyPr wrap="square" lIns="0" tIns="0" rIns="0" bIns="0" numCol="1" anchor="ctr">
                <a:noAutofit/>
              </a:bodyPr>
              <a:lstStyle/>
              <a:p>
                <a:pPr lvl="0" algn="ctr"/>
                <a:endParaRPr/>
              </a:p>
            </p:txBody>
          </p:sp>
        </p:grpSp>
      </p:grpSp>
      <p:sp>
        <p:nvSpPr>
          <p:cNvPr id="718" name="Shape 718"/>
          <p:cNvSpPr/>
          <p:nvPr/>
        </p:nvSpPr>
        <p:spPr>
          <a:xfrm>
            <a:off x="8815306" y="4876007"/>
            <a:ext cx="196180" cy="144017"/>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719" name="Shape 719"/>
          <p:cNvSpPr>
            <a:spLocks noGrp="1"/>
          </p:cNvSpPr>
          <p:nvPr>
            <p:ph type="body" idx="1"/>
          </p:nvPr>
        </p:nvSpPr>
        <p:spPr>
          <a:prstGeom prst="rect">
            <a:avLst/>
          </a:prstGeom>
        </p:spPr>
        <p:txBody>
          <a:bodyPr/>
          <a:lstStyle/>
          <a:p>
            <a:pPr lvl="0">
              <a:defRPr sz="1800">
                <a:solidFill>
                  <a:srgbClr val="000000"/>
                </a:solidFill>
              </a:defRPr>
            </a:pPr>
            <a:r>
              <a:rPr sz="2400">
                <a:solidFill>
                  <a:srgbClr val="515153"/>
                </a:solidFill>
              </a:rPr>
              <a:t>Body text here, 1st level bullet</a:t>
            </a:r>
          </a:p>
          <a:p>
            <a:pPr lvl="1">
              <a:defRPr sz="1800">
                <a:solidFill>
                  <a:srgbClr val="000000"/>
                </a:solidFill>
              </a:defRPr>
            </a:pPr>
            <a:r>
              <a:rPr sz="2400">
                <a:solidFill>
                  <a:srgbClr val="515153"/>
                </a:solidFill>
              </a:rPr>
              <a:t>Body text here, 2nd level bullet</a:t>
            </a:r>
          </a:p>
          <a:p>
            <a:pPr lvl="2">
              <a:defRPr sz="1800">
                <a:solidFill>
                  <a:srgbClr val="000000"/>
                </a:solidFill>
              </a:defRPr>
            </a:pPr>
            <a:r>
              <a:rPr sz="2400">
                <a:solidFill>
                  <a:srgbClr val="515153"/>
                </a:solidFill>
              </a:rPr>
              <a:t>Body text here, 3rd level bullet</a:t>
            </a:r>
          </a:p>
          <a:p>
            <a:pPr lvl="3">
              <a:defRPr sz="1800">
                <a:solidFill>
                  <a:srgbClr val="000000"/>
                </a:solidFill>
              </a:defRPr>
            </a:pPr>
            <a:r>
              <a:rPr sz="2400">
                <a:solidFill>
                  <a:srgbClr val="515153"/>
                </a:solidFill>
              </a:rPr>
              <a:t>Body text here, 4th level bullet</a:t>
            </a:r>
          </a:p>
          <a:p>
            <a:pPr lvl="4">
              <a:defRPr sz="1800">
                <a:solidFill>
                  <a:srgbClr val="000000"/>
                </a:solidFill>
              </a:defRPr>
            </a:pPr>
            <a:r>
              <a:rPr sz="2400">
                <a:solidFill>
                  <a:srgbClr val="515153"/>
                </a:solidFill>
              </a:rPr>
              <a:t>Body text here, 5th level bullet</a:t>
            </a:r>
          </a:p>
        </p:txBody>
      </p:sp>
      <p:sp>
        <p:nvSpPr>
          <p:cNvPr id="720" name="Shape 720"/>
          <p:cNvSpPr>
            <a:spLocks noGrp="1"/>
          </p:cNvSpPr>
          <p:nvPr>
            <p:ph type="title"/>
          </p:nvPr>
        </p:nvSpPr>
        <p:spPr>
          <a:xfrm>
            <a:off x="265854" y="-35197"/>
            <a:ext cx="7128793" cy="857251"/>
          </a:xfrm>
          <a:prstGeom prst="rect">
            <a:avLst/>
          </a:prstGeom>
        </p:spPr>
        <p:txBody>
          <a:bodyPr/>
          <a:lstStyle/>
          <a:p>
            <a:pPr lvl="0">
              <a:defRPr sz="1800" b="0">
                <a:solidFill>
                  <a:srgbClr val="000000"/>
                </a:solidFill>
              </a:defRPr>
            </a:pPr>
            <a:r>
              <a:rPr sz="2800" b="1" dirty="0">
                <a:solidFill>
                  <a:srgbClr val="0066A4"/>
                </a:solidFill>
              </a:rPr>
              <a:t>Main headline here</a:t>
            </a:r>
          </a:p>
        </p:txBody>
      </p:sp>
      <p:sp>
        <p:nvSpPr>
          <p:cNvPr id="721" name="Shape 72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3_Title Slide">
    <p:spTree>
      <p:nvGrpSpPr>
        <p:cNvPr id="1" name=""/>
        <p:cNvGrpSpPr/>
        <p:nvPr/>
      </p:nvGrpSpPr>
      <p:grpSpPr>
        <a:xfrm>
          <a:off x="0" y="0"/>
          <a:ext cx="0" cy="0"/>
          <a:chOff x="0" y="0"/>
          <a:chExt cx="0" cy="0"/>
        </a:xfrm>
      </p:grpSpPr>
      <p:pic>
        <p:nvPicPr>
          <p:cNvPr id="723" name="image1.png" descr="C:\Users\User\Desktop\Givon\07_Starcom\Starcom logo-01.png"/>
          <p:cNvPicPr/>
          <p:nvPr/>
        </p:nvPicPr>
        <p:blipFill>
          <a:blip r:embed="rId2">
            <a:extLst/>
          </a:blip>
          <a:srcRect r="33922"/>
          <a:stretch>
            <a:fillRect/>
          </a:stretch>
        </p:blipFill>
        <p:spPr>
          <a:xfrm>
            <a:off x="306014" y="4606309"/>
            <a:ext cx="1255691" cy="535537"/>
          </a:xfrm>
          <a:prstGeom prst="rect">
            <a:avLst/>
          </a:prstGeom>
          <a:ln w="12700">
            <a:miter lim="400000"/>
          </a:ln>
        </p:spPr>
      </p:pic>
      <p:sp>
        <p:nvSpPr>
          <p:cNvPr id="724" name="Shape 724"/>
          <p:cNvSpPr/>
          <p:nvPr/>
        </p:nvSpPr>
        <p:spPr>
          <a:xfrm>
            <a:off x="54244" y="732682"/>
            <a:ext cx="9076634" cy="4846"/>
          </a:xfrm>
          <a:prstGeom prst="line">
            <a:avLst/>
          </a:prstGeom>
          <a:ln w="28575">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725" name="Shape 725"/>
          <p:cNvSpPr/>
          <p:nvPr/>
        </p:nvSpPr>
        <p:spPr>
          <a:xfrm>
            <a:off x="1619259" y="4857239"/>
            <a:ext cx="706628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726" name="Shape 726"/>
          <p:cNvSpPr/>
          <p:nvPr/>
        </p:nvSpPr>
        <p:spPr>
          <a:xfrm>
            <a:off x="8521721" y="4761015"/>
            <a:ext cx="253737" cy="253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
        <p:nvSpPr>
          <p:cNvPr id="727" name="Shape 727"/>
          <p:cNvSpPr/>
          <p:nvPr/>
        </p:nvSpPr>
        <p:spPr>
          <a:xfrm>
            <a:off x="8642573" y="4739952"/>
            <a:ext cx="117851" cy="243431"/>
          </a:xfrm>
          <a:custGeom>
            <a:avLst/>
            <a:gdLst/>
            <a:ahLst/>
            <a:cxnLst>
              <a:cxn ang="0">
                <a:pos x="wd2" y="hd2"/>
              </a:cxn>
              <a:cxn ang="5400000">
                <a:pos x="wd2" y="hd2"/>
              </a:cxn>
              <a:cxn ang="10800000">
                <a:pos x="wd2" y="hd2"/>
              </a:cxn>
              <a:cxn ang="16200000">
                <a:pos x="wd2" y="hd2"/>
              </a:cxn>
            </a:cxnLst>
            <a:rect l="0" t="0" r="r" b="b"/>
            <a:pathLst>
              <a:path w="21220" h="21600" extrusionOk="0">
                <a:moveTo>
                  <a:pt x="0" y="0"/>
                </a:moveTo>
                <a:lnTo>
                  <a:pt x="0" y="0"/>
                </a:lnTo>
                <a:cubicBezTo>
                  <a:pt x="12105" y="193"/>
                  <a:pt x="21600" y="5185"/>
                  <a:pt x="21208" y="11150"/>
                </a:cubicBezTo>
                <a:cubicBezTo>
                  <a:pt x="20836" y="16829"/>
                  <a:pt x="11604" y="21395"/>
                  <a:pt x="82" y="21600"/>
                </a:cubicBezTo>
              </a:path>
            </a:pathLst>
          </a:custGeom>
          <a:ln w="28575">
            <a:solidFill>
              <a:srgbClr val="BFBFBF"/>
            </a:solidFill>
          </a:ln>
        </p:spPr>
        <p:txBody>
          <a:bodyPr lIns="0" tIns="0" rIns="0" bIns="0" anchor="ctr"/>
          <a:lstStyle/>
          <a:p>
            <a:pPr lvl="0" algn="ctr"/>
            <a:endParaRPr/>
          </a:p>
        </p:txBody>
      </p:sp>
      <p:sp>
        <p:nvSpPr>
          <p:cNvPr id="728" name="Shape 728"/>
          <p:cNvSpPr/>
          <p:nvPr/>
        </p:nvSpPr>
        <p:spPr>
          <a:xfrm rot="10800000">
            <a:off x="8509164" y="4739979"/>
            <a:ext cx="117067" cy="243383"/>
          </a:xfrm>
          <a:custGeom>
            <a:avLst/>
            <a:gdLst/>
            <a:ahLst/>
            <a:cxnLst>
              <a:cxn ang="0">
                <a:pos x="wd2" y="hd2"/>
              </a:cxn>
              <a:cxn ang="5400000">
                <a:pos x="wd2" y="hd2"/>
              </a:cxn>
              <a:cxn ang="10800000">
                <a:pos x="wd2" y="hd2"/>
              </a:cxn>
              <a:cxn ang="16200000">
                <a:pos x="wd2" y="hd2"/>
              </a:cxn>
            </a:cxnLst>
            <a:rect l="0" t="0" r="r" b="b"/>
            <a:pathLst>
              <a:path w="21131" h="21600" extrusionOk="0">
                <a:moveTo>
                  <a:pt x="29" y="0"/>
                </a:moveTo>
                <a:lnTo>
                  <a:pt x="29" y="0"/>
                </a:lnTo>
                <a:cubicBezTo>
                  <a:pt x="12160" y="239"/>
                  <a:pt x="21600" y="5268"/>
                  <a:pt x="21113" y="11233"/>
                </a:cubicBezTo>
                <a:cubicBezTo>
                  <a:pt x="20654" y="16867"/>
                  <a:pt x="11461" y="21381"/>
                  <a:pt x="0" y="21600"/>
                </a:cubicBezTo>
              </a:path>
            </a:pathLst>
          </a:custGeom>
          <a:ln w="28575">
            <a:solidFill>
              <a:srgbClr val="BFBFBF"/>
            </a:solidFill>
          </a:ln>
        </p:spPr>
        <p:txBody>
          <a:bodyPr lIns="0" tIns="0" rIns="0" bIns="0" anchor="ctr"/>
          <a:lstStyle/>
          <a:p>
            <a:pPr lvl="0" algn="ctr"/>
            <a:endParaRPr/>
          </a:p>
        </p:txBody>
      </p:sp>
      <p:grpSp>
        <p:nvGrpSpPr>
          <p:cNvPr id="736" name="Group 736"/>
          <p:cNvGrpSpPr/>
          <p:nvPr/>
        </p:nvGrpSpPr>
        <p:grpSpPr>
          <a:xfrm>
            <a:off x="8318572" y="4431850"/>
            <a:ext cx="657168" cy="565210"/>
            <a:chOff x="0" y="0"/>
            <a:chExt cx="657166" cy="565209"/>
          </a:xfrm>
        </p:grpSpPr>
        <p:sp>
          <p:nvSpPr>
            <p:cNvPr id="729" name="Shape 729"/>
            <p:cNvSpPr/>
            <p:nvPr/>
          </p:nvSpPr>
          <p:spPr>
            <a:xfrm rot="16200000">
              <a:off x="126504" y="188311"/>
              <a:ext cx="205883" cy="256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noFill/>
            <a:ln w="9525" cap="flat">
              <a:solidFill>
                <a:srgbClr val="F47A20"/>
              </a:solidFill>
              <a:prstDash val="solid"/>
              <a:bevel/>
            </a:ln>
            <a:effectLst/>
          </p:spPr>
          <p:txBody>
            <a:bodyPr wrap="square" lIns="0" tIns="0" rIns="0" bIns="0" numCol="1" anchor="ctr">
              <a:noAutofit/>
            </a:bodyPr>
            <a:lstStyle/>
            <a:p>
              <a:pPr lvl="0" algn="ctr"/>
              <a:endParaRPr/>
            </a:p>
          </p:txBody>
        </p:sp>
        <p:sp>
          <p:nvSpPr>
            <p:cNvPr id="730" name="Shape 730"/>
            <p:cNvSpPr/>
            <p:nvPr/>
          </p:nvSpPr>
          <p:spPr>
            <a:xfrm rot="16200000">
              <a:off x="97569" y="119546"/>
              <a:ext cx="254733" cy="345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noFill/>
            <a:ln w="28575"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731" name="Shape 731"/>
            <p:cNvSpPr/>
            <p:nvPr/>
          </p:nvSpPr>
          <p:spPr>
            <a:xfrm rot="19800000">
              <a:off x="308766" y="161807"/>
              <a:ext cx="166420" cy="318583"/>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noFill/>
            <a:ln w="9525" cap="flat">
              <a:solidFill>
                <a:srgbClr val="BFBFBF">
                  <a:alpha val="58999"/>
                </a:srgbClr>
              </a:solidFill>
              <a:prstDash val="solid"/>
              <a:bevel/>
            </a:ln>
            <a:effectLst/>
          </p:spPr>
          <p:txBody>
            <a:bodyPr wrap="square" lIns="0" tIns="0" rIns="0" bIns="0" numCol="1" anchor="ctr">
              <a:noAutofit/>
            </a:bodyPr>
            <a:lstStyle/>
            <a:p>
              <a:pPr lvl="0" algn="ctr"/>
              <a:endParaRPr/>
            </a:p>
          </p:txBody>
        </p:sp>
        <p:sp>
          <p:nvSpPr>
            <p:cNvPr id="732" name="Shape 732"/>
            <p:cNvSpPr/>
            <p:nvPr/>
          </p:nvSpPr>
          <p:spPr>
            <a:xfrm rot="19800000">
              <a:off x="290877" y="102555"/>
              <a:ext cx="225256" cy="399353"/>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881"/>
                    <a:pt x="21600" y="7723"/>
                    <a:pt x="20132" y="15281"/>
                  </a:cubicBezTo>
                  <a:cubicBezTo>
                    <a:pt x="19691" y="17554"/>
                    <a:pt x="18313" y="19726"/>
                    <a:pt x="16123" y="21600"/>
                  </a:cubicBezTo>
                </a:path>
              </a:pathLst>
            </a:custGeom>
            <a:noFill/>
            <a:ln w="28575" cap="flat">
              <a:solidFill>
                <a:srgbClr val="A6A6A6">
                  <a:alpha val="38000"/>
                </a:srgbClr>
              </a:solidFill>
              <a:prstDash val="solid"/>
              <a:bevel/>
            </a:ln>
            <a:effectLst/>
          </p:spPr>
          <p:txBody>
            <a:bodyPr wrap="square" lIns="0" tIns="0" rIns="0" bIns="0" numCol="1" anchor="ctr">
              <a:noAutofit/>
            </a:bodyPr>
            <a:lstStyle/>
            <a:p>
              <a:pPr lvl="0" algn="ctr"/>
              <a:endParaRPr/>
            </a:p>
          </p:txBody>
        </p:sp>
        <p:grpSp>
          <p:nvGrpSpPr>
            <p:cNvPr id="735" name="Group 735"/>
            <p:cNvGrpSpPr/>
            <p:nvPr/>
          </p:nvGrpSpPr>
          <p:grpSpPr>
            <a:xfrm>
              <a:off x="-1" y="-1"/>
              <a:ext cx="657168" cy="565211"/>
              <a:chOff x="0" y="0"/>
              <a:chExt cx="657166" cy="565209"/>
            </a:xfrm>
          </p:grpSpPr>
          <p:sp>
            <p:nvSpPr>
              <p:cNvPr id="733" name="Shape 733"/>
              <p:cNvSpPr/>
              <p:nvPr/>
            </p:nvSpPr>
            <p:spPr>
              <a:xfrm rot="16200000">
                <a:off x="66972" y="45429"/>
                <a:ext cx="307090" cy="44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noFill/>
              <a:ln w="381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734" name="Shape 734"/>
              <p:cNvSpPr/>
              <p:nvPr/>
            </p:nvSpPr>
            <p:spPr>
              <a:xfrm rot="19800000">
                <a:off x="251810" y="44929"/>
                <a:ext cx="307090" cy="475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48"/>
                      <a:pt x="21600" y="13954"/>
                    </a:cubicBezTo>
                    <a:cubicBezTo>
                      <a:pt x="21600" y="16670"/>
                      <a:pt x="20373" y="19328"/>
                      <a:pt x="18069" y="21600"/>
                    </a:cubicBezTo>
                  </a:path>
                </a:pathLst>
              </a:custGeom>
              <a:noFill/>
              <a:ln w="38100" cap="flat">
                <a:solidFill>
                  <a:srgbClr val="BFBFBF">
                    <a:alpha val="14000"/>
                  </a:srgbClr>
                </a:solidFill>
                <a:prstDash val="solid"/>
                <a:bevel/>
              </a:ln>
              <a:effectLst/>
            </p:spPr>
            <p:txBody>
              <a:bodyPr wrap="square" lIns="0" tIns="0" rIns="0" bIns="0" numCol="1" anchor="ctr">
                <a:noAutofit/>
              </a:bodyPr>
              <a:lstStyle/>
              <a:p>
                <a:pPr lvl="0" algn="ctr"/>
                <a:endParaRPr/>
              </a:p>
            </p:txBody>
          </p:sp>
        </p:grpSp>
      </p:grpSp>
      <p:sp>
        <p:nvSpPr>
          <p:cNvPr id="737" name="Shape 737"/>
          <p:cNvSpPr/>
          <p:nvPr/>
        </p:nvSpPr>
        <p:spPr>
          <a:xfrm>
            <a:off x="8834057" y="4859940"/>
            <a:ext cx="196180" cy="144017"/>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738" name="Shape 738"/>
          <p:cNvSpPr/>
          <p:nvPr/>
        </p:nvSpPr>
        <p:spPr>
          <a:xfrm rot="5400000">
            <a:off x="-129096" y="595439"/>
            <a:ext cx="497919" cy="2489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0065A4"/>
          </a:solidFill>
          <a:ln w="12700">
            <a:miter lim="400000"/>
          </a:ln>
        </p:spPr>
        <p:txBody>
          <a:bodyPr lIns="0" tIns="0" rIns="0" bIns="0" anchor="ctr"/>
          <a:lstStyle/>
          <a:p>
            <a:pPr lvl="0" algn="ctr"/>
            <a:endParaRPr/>
          </a:p>
        </p:txBody>
      </p:sp>
      <p:sp>
        <p:nvSpPr>
          <p:cNvPr id="739" name="Shape 739"/>
          <p:cNvSpPr/>
          <p:nvPr/>
        </p:nvSpPr>
        <p:spPr>
          <a:xfrm flipH="1">
            <a:off x="-291" y="676231"/>
            <a:ext cx="58659" cy="112901"/>
          </a:xfrm>
          <a:custGeom>
            <a:avLst/>
            <a:gdLst/>
            <a:ahLst/>
            <a:cxnLst>
              <a:cxn ang="0">
                <a:pos x="wd2" y="hd2"/>
              </a:cxn>
              <a:cxn ang="5400000">
                <a:pos x="wd2" y="hd2"/>
              </a:cxn>
              <a:cxn ang="10800000">
                <a:pos x="wd2" y="hd2"/>
              </a:cxn>
              <a:cxn ang="16200000">
                <a:pos x="wd2" y="hd2"/>
              </a:cxn>
            </a:cxnLst>
            <a:rect l="0" t="0" r="r" b="b"/>
            <a:pathLst>
              <a:path w="21600" h="21600" extrusionOk="0">
                <a:moveTo>
                  <a:pt x="20787" y="0"/>
                </a:moveTo>
                <a:lnTo>
                  <a:pt x="21600" y="85"/>
                </a:lnTo>
                <a:lnTo>
                  <a:pt x="21600" y="21515"/>
                </a:lnTo>
                <a:lnTo>
                  <a:pt x="20787" y="21600"/>
                </a:lnTo>
                <a:cubicBezTo>
                  <a:pt x="9307" y="21600"/>
                  <a:pt x="0" y="16765"/>
                  <a:pt x="0" y="10800"/>
                </a:cubicBezTo>
                <a:cubicBezTo>
                  <a:pt x="0" y="4835"/>
                  <a:pt x="9307" y="0"/>
                  <a:pt x="20787" y="0"/>
                </a:cubicBezTo>
                <a:close/>
              </a:path>
            </a:pathLst>
          </a:custGeom>
          <a:solidFill>
            <a:srgbClr val="BFBFBF"/>
          </a:solidFill>
          <a:ln w="12700">
            <a:miter lim="400000"/>
          </a:ln>
        </p:spPr>
        <p:txBody>
          <a:bodyPr lIns="0" tIns="0" rIns="0" bIns="0" anchor="ctr"/>
          <a:lstStyle/>
          <a:p>
            <a:pPr lvl="0" algn="ctr">
              <a:defRPr>
                <a:solidFill>
                  <a:srgbClr val="FFFFFF"/>
                </a:solidFill>
              </a:defRPr>
            </a:pPr>
            <a:endParaRPr/>
          </a:p>
        </p:txBody>
      </p:sp>
      <p:sp>
        <p:nvSpPr>
          <p:cNvPr id="740" name="Shape 740"/>
          <p:cNvSpPr/>
          <p:nvPr/>
        </p:nvSpPr>
        <p:spPr>
          <a:xfrm>
            <a:off x="2" y="4857239"/>
            <a:ext cx="32130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741" name="Shape 741"/>
          <p:cNvSpPr>
            <a:spLocks noGrp="1"/>
          </p:cNvSpPr>
          <p:nvPr>
            <p:ph type="title"/>
          </p:nvPr>
        </p:nvSpPr>
        <p:spPr>
          <a:xfrm>
            <a:off x="685800" y="1383509"/>
            <a:ext cx="7772400" cy="1531141"/>
          </a:xfrm>
          <a:prstGeom prst="rect">
            <a:avLst/>
          </a:prstGeom>
        </p:spPr>
        <p:txBody>
          <a:bodyPr/>
          <a:lstStyle/>
          <a:p>
            <a:pPr lvl="0">
              <a:defRPr sz="1800" b="0">
                <a:solidFill>
                  <a:srgbClr val="000000"/>
                </a:solidFill>
              </a:defRPr>
            </a:pPr>
            <a:r>
              <a:rPr sz="2800" b="1">
                <a:solidFill>
                  <a:srgbClr val="0066A4"/>
                </a:solidFill>
              </a:rPr>
              <a:t>Click to edit Master title style</a:t>
            </a:r>
          </a:p>
        </p:txBody>
      </p:sp>
      <p:sp>
        <p:nvSpPr>
          <p:cNvPr id="742" name="Shape 742"/>
          <p:cNvSpPr>
            <a:spLocks noGrp="1"/>
          </p:cNvSpPr>
          <p:nvPr>
            <p:ph type="body" idx="1"/>
          </p:nvPr>
        </p:nvSpPr>
        <p:spPr>
          <a:xfrm>
            <a:off x="1371600" y="2914650"/>
            <a:ext cx="6400800" cy="2228850"/>
          </a:xfrm>
          <a:prstGeom prst="rect">
            <a:avLst/>
          </a:prstGeom>
        </p:spPr>
        <p:txBody>
          <a:bodyPr/>
          <a:lstStyle>
            <a:lvl1pPr marL="0" indent="0" algn="ctr">
              <a:buClrTx/>
              <a:buSzTx/>
              <a:buFontTx/>
              <a:buNone/>
              <a:defRPr>
                <a:solidFill>
                  <a:srgbClr val="888888"/>
                </a:solidFill>
              </a:defRPr>
            </a:lvl1pPr>
          </a:lstStyle>
          <a:p>
            <a:pPr lvl="0">
              <a:defRPr sz="1800">
                <a:solidFill>
                  <a:srgbClr val="000000"/>
                </a:solidFill>
              </a:defRPr>
            </a:pPr>
            <a:r>
              <a:rPr sz="2400">
                <a:solidFill>
                  <a:srgbClr val="888888"/>
                </a:solidFill>
              </a:rPr>
              <a:t>Click to edit Master subtitle style</a:t>
            </a:r>
          </a:p>
        </p:txBody>
      </p:sp>
      <p:sp>
        <p:nvSpPr>
          <p:cNvPr id="743" name="Shape 743"/>
          <p:cNvSpPr>
            <a:spLocks noGrp="1"/>
          </p:cNvSpPr>
          <p:nvPr>
            <p:ph type="sldNum" sz="quarter" idx="2"/>
          </p:nvPr>
        </p:nvSpPr>
        <p:spPr>
          <a:xfrm>
            <a:off x="8298542" y="4743563"/>
            <a:ext cx="680185" cy="226986"/>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Title and Content 2">
    <p:spTree>
      <p:nvGrpSpPr>
        <p:cNvPr id="1" name=""/>
        <p:cNvGrpSpPr/>
        <p:nvPr/>
      </p:nvGrpSpPr>
      <p:grpSpPr>
        <a:xfrm>
          <a:off x="0" y="0"/>
          <a:ext cx="0" cy="0"/>
          <a:chOff x="0" y="0"/>
          <a:chExt cx="0" cy="0"/>
        </a:xfrm>
      </p:grpSpPr>
      <p:pic>
        <p:nvPicPr>
          <p:cNvPr id="745" name="image1.png" descr="C:\Users\User\Desktop\Givon\07_Starcom\Starcom logo-01.png"/>
          <p:cNvPicPr/>
          <p:nvPr/>
        </p:nvPicPr>
        <p:blipFill>
          <a:blip r:embed="rId2">
            <a:extLst/>
          </a:blip>
          <a:srcRect r="33922"/>
          <a:stretch>
            <a:fillRect/>
          </a:stretch>
        </p:blipFill>
        <p:spPr>
          <a:xfrm>
            <a:off x="306014" y="4606309"/>
            <a:ext cx="1255691" cy="535537"/>
          </a:xfrm>
          <a:prstGeom prst="rect">
            <a:avLst/>
          </a:prstGeom>
          <a:ln w="12700">
            <a:miter lim="400000"/>
          </a:ln>
        </p:spPr>
      </p:pic>
      <p:sp>
        <p:nvSpPr>
          <p:cNvPr id="746" name="Shape 746"/>
          <p:cNvSpPr/>
          <p:nvPr/>
        </p:nvSpPr>
        <p:spPr>
          <a:xfrm>
            <a:off x="54244" y="732682"/>
            <a:ext cx="9076634" cy="4846"/>
          </a:xfrm>
          <a:prstGeom prst="line">
            <a:avLst/>
          </a:prstGeom>
          <a:ln w="28575">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747" name="Shape 747"/>
          <p:cNvSpPr/>
          <p:nvPr/>
        </p:nvSpPr>
        <p:spPr>
          <a:xfrm>
            <a:off x="1619259" y="4857239"/>
            <a:ext cx="706628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748" name="Shape 748"/>
          <p:cNvSpPr/>
          <p:nvPr/>
        </p:nvSpPr>
        <p:spPr>
          <a:xfrm>
            <a:off x="8521721" y="4761015"/>
            <a:ext cx="253737" cy="253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
        <p:nvSpPr>
          <p:cNvPr id="749" name="Shape 749"/>
          <p:cNvSpPr/>
          <p:nvPr/>
        </p:nvSpPr>
        <p:spPr>
          <a:xfrm>
            <a:off x="8642573" y="4739952"/>
            <a:ext cx="117851" cy="243431"/>
          </a:xfrm>
          <a:custGeom>
            <a:avLst/>
            <a:gdLst/>
            <a:ahLst/>
            <a:cxnLst>
              <a:cxn ang="0">
                <a:pos x="wd2" y="hd2"/>
              </a:cxn>
              <a:cxn ang="5400000">
                <a:pos x="wd2" y="hd2"/>
              </a:cxn>
              <a:cxn ang="10800000">
                <a:pos x="wd2" y="hd2"/>
              </a:cxn>
              <a:cxn ang="16200000">
                <a:pos x="wd2" y="hd2"/>
              </a:cxn>
            </a:cxnLst>
            <a:rect l="0" t="0" r="r" b="b"/>
            <a:pathLst>
              <a:path w="21220" h="21600" extrusionOk="0">
                <a:moveTo>
                  <a:pt x="0" y="0"/>
                </a:moveTo>
                <a:lnTo>
                  <a:pt x="0" y="0"/>
                </a:lnTo>
                <a:cubicBezTo>
                  <a:pt x="12105" y="193"/>
                  <a:pt x="21600" y="5185"/>
                  <a:pt x="21208" y="11150"/>
                </a:cubicBezTo>
                <a:cubicBezTo>
                  <a:pt x="20836" y="16829"/>
                  <a:pt x="11604" y="21395"/>
                  <a:pt x="82" y="21600"/>
                </a:cubicBezTo>
              </a:path>
            </a:pathLst>
          </a:custGeom>
          <a:ln w="28575">
            <a:solidFill>
              <a:srgbClr val="BFBFBF"/>
            </a:solidFill>
          </a:ln>
        </p:spPr>
        <p:txBody>
          <a:bodyPr lIns="0" tIns="0" rIns="0" bIns="0" anchor="ctr"/>
          <a:lstStyle/>
          <a:p>
            <a:pPr lvl="0" algn="ctr"/>
            <a:endParaRPr/>
          </a:p>
        </p:txBody>
      </p:sp>
      <p:sp>
        <p:nvSpPr>
          <p:cNvPr id="750" name="Shape 750"/>
          <p:cNvSpPr/>
          <p:nvPr/>
        </p:nvSpPr>
        <p:spPr>
          <a:xfrm rot="10800000">
            <a:off x="8509164" y="4739979"/>
            <a:ext cx="117067" cy="243383"/>
          </a:xfrm>
          <a:custGeom>
            <a:avLst/>
            <a:gdLst/>
            <a:ahLst/>
            <a:cxnLst>
              <a:cxn ang="0">
                <a:pos x="wd2" y="hd2"/>
              </a:cxn>
              <a:cxn ang="5400000">
                <a:pos x="wd2" y="hd2"/>
              </a:cxn>
              <a:cxn ang="10800000">
                <a:pos x="wd2" y="hd2"/>
              </a:cxn>
              <a:cxn ang="16200000">
                <a:pos x="wd2" y="hd2"/>
              </a:cxn>
            </a:cxnLst>
            <a:rect l="0" t="0" r="r" b="b"/>
            <a:pathLst>
              <a:path w="21131" h="21600" extrusionOk="0">
                <a:moveTo>
                  <a:pt x="29" y="0"/>
                </a:moveTo>
                <a:lnTo>
                  <a:pt x="29" y="0"/>
                </a:lnTo>
                <a:cubicBezTo>
                  <a:pt x="12160" y="239"/>
                  <a:pt x="21600" y="5268"/>
                  <a:pt x="21113" y="11233"/>
                </a:cubicBezTo>
                <a:cubicBezTo>
                  <a:pt x="20654" y="16867"/>
                  <a:pt x="11461" y="21381"/>
                  <a:pt x="0" y="21600"/>
                </a:cubicBezTo>
              </a:path>
            </a:pathLst>
          </a:custGeom>
          <a:ln w="28575">
            <a:solidFill>
              <a:srgbClr val="BFBFBF"/>
            </a:solidFill>
          </a:ln>
        </p:spPr>
        <p:txBody>
          <a:bodyPr lIns="0" tIns="0" rIns="0" bIns="0" anchor="ctr"/>
          <a:lstStyle/>
          <a:p>
            <a:pPr lvl="0" algn="ctr"/>
            <a:endParaRPr/>
          </a:p>
        </p:txBody>
      </p:sp>
      <p:grpSp>
        <p:nvGrpSpPr>
          <p:cNvPr id="758" name="Group 758"/>
          <p:cNvGrpSpPr/>
          <p:nvPr/>
        </p:nvGrpSpPr>
        <p:grpSpPr>
          <a:xfrm>
            <a:off x="8318572" y="4431850"/>
            <a:ext cx="657168" cy="565210"/>
            <a:chOff x="0" y="0"/>
            <a:chExt cx="657166" cy="565209"/>
          </a:xfrm>
        </p:grpSpPr>
        <p:sp>
          <p:nvSpPr>
            <p:cNvPr id="751" name="Shape 751"/>
            <p:cNvSpPr/>
            <p:nvPr/>
          </p:nvSpPr>
          <p:spPr>
            <a:xfrm rot="16200000">
              <a:off x="126504" y="188311"/>
              <a:ext cx="205883" cy="256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noFill/>
            <a:ln w="9525" cap="flat">
              <a:solidFill>
                <a:srgbClr val="F47A20"/>
              </a:solidFill>
              <a:prstDash val="solid"/>
              <a:bevel/>
            </a:ln>
            <a:effectLst/>
          </p:spPr>
          <p:txBody>
            <a:bodyPr wrap="square" lIns="0" tIns="0" rIns="0" bIns="0" numCol="1" anchor="ctr">
              <a:noAutofit/>
            </a:bodyPr>
            <a:lstStyle/>
            <a:p>
              <a:pPr lvl="0" algn="ctr"/>
              <a:endParaRPr/>
            </a:p>
          </p:txBody>
        </p:sp>
        <p:sp>
          <p:nvSpPr>
            <p:cNvPr id="752" name="Shape 752"/>
            <p:cNvSpPr/>
            <p:nvPr/>
          </p:nvSpPr>
          <p:spPr>
            <a:xfrm rot="16200000">
              <a:off x="97569" y="119546"/>
              <a:ext cx="254733" cy="345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noFill/>
            <a:ln w="28575"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753" name="Shape 753"/>
            <p:cNvSpPr/>
            <p:nvPr/>
          </p:nvSpPr>
          <p:spPr>
            <a:xfrm rot="19800000">
              <a:off x="308766" y="161807"/>
              <a:ext cx="166420" cy="318583"/>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noFill/>
            <a:ln w="9525" cap="flat">
              <a:solidFill>
                <a:srgbClr val="BFBFBF">
                  <a:alpha val="58999"/>
                </a:srgbClr>
              </a:solidFill>
              <a:prstDash val="solid"/>
              <a:bevel/>
            </a:ln>
            <a:effectLst/>
          </p:spPr>
          <p:txBody>
            <a:bodyPr wrap="square" lIns="0" tIns="0" rIns="0" bIns="0" numCol="1" anchor="ctr">
              <a:noAutofit/>
            </a:bodyPr>
            <a:lstStyle/>
            <a:p>
              <a:pPr lvl="0" algn="ctr"/>
              <a:endParaRPr/>
            </a:p>
          </p:txBody>
        </p:sp>
        <p:sp>
          <p:nvSpPr>
            <p:cNvPr id="754" name="Shape 754"/>
            <p:cNvSpPr/>
            <p:nvPr/>
          </p:nvSpPr>
          <p:spPr>
            <a:xfrm rot="19800000">
              <a:off x="290877" y="102555"/>
              <a:ext cx="225256" cy="399353"/>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881"/>
                    <a:pt x="21600" y="7723"/>
                    <a:pt x="20132" y="15281"/>
                  </a:cubicBezTo>
                  <a:cubicBezTo>
                    <a:pt x="19691" y="17554"/>
                    <a:pt x="18313" y="19726"/>
                    <a:pt x="16123" y="21600"/>
                  </a:cubicBezTo>
                </a:path>
              </a:pathLst>
            </a:custGeom>
            <a:noFill/>
            <a:ln w="28575" cap="flat">
              <a:solidFill>
                <a:srgbClr val="A6A6A6">
                  <a:alpha val="38000"/>
                </a:srgbClr>
              </a:solidFill>
              <a:prstDash val="solid"/>
              <a:bevel/>
            </a:ln>
            <a:effectLst/>
          </p:spPr>
          <p:txBody>
            <a:bodyPr wrap="square" lIns="0" tIns="0" rIns="0" bIns="0" numCol="1" anchor="ctr">
              <a:noAutofit/>
            </a:bodyPr>
            <a:lstStyle/>
            <a:p>
              <a:pPr lvl="0" algn="ctr"/>
              <a:endParaRPr/>
            </a:p>
          </p:txBody>
        </p:sp>
        <p:grpSp>
          <p:nvGrpSpPr>
            <p:cNvPr id="757" name="Group 757"/>
            <p:cNvGrpSpPr/>
            <p:nvPr/>
          </p:nvGrpSpPr>
          <p:grpSpPr>
            <a:xfrm>
              <a:off x="-1" y="-1"/>
              <a:ext cx="657168" cy="565211"/>
              <a:chOff x="0" y="0"/>
              <a:chExt cx="657166" cy="565209"/>
            </a:xfrm>
          </p:grpSpPr>
          <p:sp>
            <p:nvSpPr>
              <p:cNvPr id="755" name="Shape 755"/>
              <p:cNvSpPr/>
              <p:nvPr/>
            </p:nvSpPr>
            <p:spPr>
              <a:xfrm rot="16200000">
                <a:off x="66972" y="45429"/>
                <a:ext cx="307090" cy="44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noFill/>
              <a:ln w="381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756" name="Shape 756"/>
              <p:cNvSpPr/>
              <p:nvPr/>
            </p:nvSpPr>
            <p:spPr>
              <a:xfrm rot="19800000">
                <a:off x="251810" y="44929"/>
                <a:ext cx="307090" cy="475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48"/>
                      <a:pt x="21600" y="13954"/>
                    </a:cubicBezTo>
                    <a:cubicBezTo>
                      <a:pt x="21600" y="16670"/>
                      <a:pt x="20373" y="19328"/>
                      <a:pt x="18069" y="21600"/>
                    </a:cubicBezTo>
                  </a:path>
                </a:pathLst>
              </a:custGeom>
              <a:noFill/>
              <a:ln w="38100" cap="flat">
                <a:solidFill>
                  <a:srgbClr val="BFBFBF">
                    <a:alpha val="14000"/>
                  </a:srgbClr>
                </a:solidFill>
                <a:prstDash val="solid"/>
                <a:bevel/>
              </a:ln>
              <a:effectLst/>
            </p:spPr>
            <p:txBody>
              <a:bodyPr wrap="square" lIns="0" tIns="0" rIns="0" bIns="0" numCol="1" anchor="ctr">
                <a:noAutofit/>
              </a:bodyPr>
              <a:lstStyle/>
              <a:p>
                <a:pPr lvl="0" algn="ctr"/>
                <a:endParaRPr/>
              </a:p>
            </p:txBody>
          </p:sp>
        </p:grpSp>
      </p:grpSp>
      <p:sp>
        <p:nvSpPr>
          <p:cNvPr id="759" name="Shape 759"/>
          <p:cNvSpPr/>
          <p:nvPr/>
        </p:nvSpPr>
        <p:spPr>
          <a:xfrm>
            <a:off x="8834057" y="4859940"/>
            <a:ext cx="196180" cy="144017"/>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760" name="Shape 760"/>
          <p:cNvSpPr/>
          <p:nvPr/>
        </p:nvSpPr>
        <p:spPr>
          <a:xfrm rot="5400000">
            <a:off x="-129096" y="595439"/>
            <a:ext cx="497919" cy="2489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0065A4"/>
          </a:solidFill>
          <a:ln w="12700">
            <a:miter lim="400000"/>
          </a:ln>
        </p:spPr>
        <p:txBody>
          <a:bodyPr lIns="0" tIns="0" rIns="0" bIns="0" anchor="ctr"/>
          <a:lstStyle/>
          <a:p>
            <a:pPr lvl="0" algn="ctr"/>
            <a:endParaRPr/>
          </a:p>
        </p:txBody>
      </p:sp>
      <p:sp>
        <p:nvSpPr>
          <p:cNvPr id="761" name="Shape 761"/>
          <p:cNvSpPr/>
          <p:nvPr/>
        </p:nvSpPr>
        <p:spPr>
          <a:xfrm flipH="1">
            <a:off x="-291" y="676231"/>
            <a:ext cx="58659" cy="112901"/>
          </a:xfrm>
          <a:custGeom>
            <a:avLst/>
            <a:gdLst/>
            <a:ahLst/>
            <a:cxnLst>
              <a:cxn ang="0">
                <a:pos x="wd2" y="hd2"/>
              </a:cxn>
              <a:cxn ang="5400000">
                <a:pos x="wd2" y="hd2"/>
              </a:cxn>
              <a:cxn ang="10800000">
                <a:pos x="wd2" y="hd2"/>
              </a:cxn>
              <a:cxn ang="16200000">
                <a:pos x="wd2" y="hd2"/>
              </a:cxn>
            </a:cxnLst>
            <a:rect l="0" t="0" r="r" b="b"/>
            <a:pathLst>
              <a:path w="21600" h="21600" extrusionOk="0">
                <a:moveTo>
                  <a:pt x="20787" y="0"/>
                </a:moveTo>
                <a:lnTo>
                  <a:pt x="21600" y="85"/>
                </a:lnTo>
                <a:lnTo>
                  <a:pt x="21600" y="21515"/>
                </a:lnTo>
                <a:lnTo>
                  <a:pt x="20787" y="21600"/>
                </a:lnTo>
                <a:cubicBezTo>
                  <a:pt x="9307" y="21600"/>
                  <a:pt x="0" y="16765"/>
                  <a:pt x="0" y="10800"/>
                </a:cubicBezTo>
                <a:cubicBezTo>
                  <a:pt x="0" y="4835"/>
                  <a:pt x="9307" y="0"/>
                  <a:pt x="20787" y="0"/>
                </a:cubicBezTo>
                <a:close/>
              </a:path>
            </a:pathLst>
          </a:custGeom>
          <a:solidFill>
            <a:srgbClr val="BFBFBF"/>
          </a:solidFill>
          <a:ln w="12700">
            <a:miter lim="400000"/>
          </a:ln>
        </p:spPr>
        <p:txBody>
          <a:bodyPr lIns="0" tIns="0" rIns="0" bIns="0" anchor="ctr"/>
          <a:lstStyle/>
          <a:p>
            <a:pPr lvl="0" algn="ctr">
              <a:defRPr>
                <a:solidFill>
                  <a:srgbClr val="FFFFFF"/>
                </a:solidFill>
              </a:defRPr>
            </a:pPr>
            <a:endParaRPr/>
          </a:p>
        </p:txBody>
      </p:sp>
      <p:sp>
        <p:nvSpPr>
          <p:cNvPr id="762" name="Shape 762"/>
          <p:cNvSpPr/>
          <p:nvPr/>
        </p:nvSpPr>
        <p:spPr>
          <a:xfrm>
            <a:off x="2" y="4857239"/>
            <a:ext cx="32130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763" name="Shape 763"/>
          <p:cNvSpPr>
            <a:spLocks noGrp="1"/>
          </p:cNvSpPr>
          <p:nvPr>
            <p:ph type="title"/>
          </p:nvPr>
        </p:nvSpPr>
        <p:spPr>
          <a:xfrm>
            <a:off x="361128" y="0"/>
            <a:ext cx="7128793" cy="900790"/>
          </a:xfrm>
          <a:prstGeom prst="rect">
            <a:avLst/>
          </a:prstGeom>
        </p:spPr>
        <p:txBody>
          <a:bodyPr/>
          <a:lstStyle>
            <a:lvl1pPr>
              <a:defRPr>
                <a:solidFill>
                  <a:srgbClr val="595959"/>
                </a:solidFill>
              </a:defRPr>
            </a:lvl1pPr>
          </a:lstStyle>
          <a:p>
            <a:pPr lvl="0">
              <a:defRPr sz="1800" b="0">
                <a:solidFill>
                  <a:srgbClr val="000000"/>
                </a:solidFill>
              </a:defRPr>
            </a:pPr>
            <a:r>
              <a:rPr sz="2800" b="1">
                <a:solidFill>
                  <a:srgbClr val="595959"/>
                </a:solidFill>
              </a:rPr>
              <a:t>Click to edit Master title style</a:t>
            </a:r>
          </a:p>
        </p:txBody>
      </p:sp>
      <p:sp>
        <p:nvSpPr>
          <p:cNvPr id="764" name="Shape 764"/>
          <p:cNvSpPr>
            <a:spLocks noGrp="1"/>
          </p:cNvSpPr>
          <p:nvPr>
            <p:ph type="body" idx="1"/>
          </p:nvPr>
        </p:nvSpPr>
        <p:spPr>
          <a:xfrm>
            <a:off x="345826" y="954618"/>
            <a:ext cx="8229601" cy="4188883"/>
          </a:xfrm>
          <a:prstGeom prst="rect">
            <a:avLst/>
          </a:prstGeom>
        </p:spPr>
        <p:txBody>
          <a:bodyPr/>
          <a:lstStyle/>
          <a:p>
            <a:pPr lvl="0">
              <a:defRPr sz="1800">
                <a:solidFill>
                  <a:srgbClr val="000000"/>
                </a:solidFill>
              </a:defRPr>
            </a:pPr>
            <a:r>
              <a:rPr sz="2400">
                <a:solidFill>
                  <a:srgbClr val="515153"/>
                </a:solidFill>
              </a:rPr>
              <a:t>Click to edit Master text styles</a:t>
            </a:r>
          </a:p>
          <a:p>
            <a:pPr lvl="1">
              <a:defRPr sz="1800">
                <a:solidFill>
                  <a:srgbClr val="000000"/>
                </a:solidFill>
              </a:defRPr>
            </a:pPr>
            <a:r>
              <a:rPr sz="2400">
                <a:solidFill>
                  <a:srgbClr val="515153"/>
                </a:solidFill>
              </a:rPr>
              <a:t>Second level</a:t>
            </a:r>
          </a:p>
          <a:p>
            <a:pPr lvl="2">
              <a:defRPr sz="1800">
                <a:solidFill>
                  <a:srgbClr val="000000"/>
                </a:solidFill>
              </a:defRPr>
            </a:pPr>
            <a:r>
              <a:rPr sz="2400">
                <a:solidFill>
                  <a:srgbClr val="515153"/>
                </a:solidFill>
              </a:rPr>
              <a:t>Third level</a:t>
            </a:r>
          </a:p>
          <a:p>
            <a:pPr lvl="3">
              <a:defRPr sz="1800">
                <a:solidFill>
                  <a:srgbClr val="000000"/>
                </a:solidFill>
              </a:defRPr>
            </a:pPr>
            <a:r>
              <a:rPr sz="2400">
                <a:solidFill>
                  <a:srgbClr val="515153"/>
                </a:solidFill>
              </a:rPr>
              <a:t>Fourth level</a:t>
            </a:r>
          </a:p>
          <a:p>
            <a:pPr lvl="4">
              <a:defRPr sz="1800">
                <a:solidFill>
                  <a:srgbClr val="000000"/>
                </a:solidFill>
              </a:defRPr>
            </a:pPr>
            <a:r>
              <a:rPr sz="2400">
                <a:solidFill>
                  <a:srgbClr val="515153"/>
                </a:solidFill>
              </a:rPr>
              <a:t>Fifth level</a:t>
            </a:r>
          </a:p>
        </p:txBody>
      </p:sp>
      <p:sp>
        <p:nvSpPr>
          <p:cNvPr id="765" name="Shape 765"/>
          <p:cNvSpPr>
            <a:spLocks noGrp="1"/>
          </p:cNvSpPr>
          <p:nvPr>
            <p:ph type="sldNum" sz="quarter" idx="2"/>
          </p:nvPr>
        </p:nvSpPr>
        <p:spPr>
          <a:xfrm>
            <a:off x="8305782" y="4750820"/>
            <a:ext cx="680185" cy="226986"/>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767" name="image1.png" descr="C:\Users\User\Desktop\Givon\07_Starcom\Starcom logo-01.png"/>
          <p:cNvPicPr/>
          <p:nvPr/>
        </p:nvPicPr>
        <p:blipFill>
          <a:blip r:embed="rId2">
            <a:extLst/>
          </a:blip>
          <a:srcRect r="33922"/>
          <a:stretch>
            <a:fillRect/>
          </a:stretch>
        </p:blipFill>
        <p:spPr>
          <a:xfrm>
            <a:off x="306014" y="4606309"/>
            <a:ext cx="1255691" cy="535537"/>
          </a:xfrm>
          <a:prstGeom prst="rect">
            <a:avLst/>
          </a:prstGeom>
          <a:ln w="12700">
            <a:miter lim="400000"/>
          </a:ln>
        </p:spPr>
      </p:pic>
      <p:sp>
        <p:nvSpPr>
          <p:cNvPr id="768" name="Shape 768"/>
          <p:cNvSpPr/>
          <p:nvPr/>
        </p:nvSpPr>
        <p:spPr>
          <a:xfrm>
            <a:off x="54244" y="732682"/>
            <a:ext cx="9076634" cy="4846"/>
          </a:xfrm>
          <a:prstGeom prst="line">
            <a:avLst/>
          </a:prstGeom>
          <a:ln w="28575">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769" name="Shape 769"/>
          <p:cNvSpPr/>
          <p:nvPr/>
        </p:nvSpPr>
        <p:spPr>
          <a:xfrm>
            <a:off x="1619259" y="4857239"/>
            <a:ext cx="706628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770" name="Shape 770"/>
          <p:cNvSpPr/>
          <p:nvPr/>
        </p:nvSpPr>
        <p:spPr>
          <a:xfrm>
            <a:off x="8521721" y="4761015"/>
            <a:ext cx="253737" cy="253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
        <p:nvSpPr>
          <p:cNvPr id="771" name="Shape 771"/>
          <p:cNvSpPr/>
          <p:nvPr/>
        </p:nvSpPr>
        <p:spPr>
          <a:xfrm>
            <a:off x="8642573" y="4739952"/>
            <a:ext cx="117851" cy="243431"/>
          </a:xfrm>
          <a:custGeom>
            <a:avLst/>
            <a:gdLst/>
            <a:ahLst/>
            <a:cxnLst>
              <a:cxn ang="0">
                <a:pos x="wd2" y="hd2"/>
              </a:cxn>
              <a:cxn ang="5400000">
                <a:pos x="wd2" y="hd2"/>
              </a:cxn>
              <a:cxn ang="10800000">
                <a:pos x="wd2" y="hd2"/>
              </a:cxn>
              <a:cxn ang="16200000">
                <a:pos x="wd2" y="hd2"/>
              </a:cxn>
            </a:cxnLst>
            <a:rect l="0" t="0" r="r" b="b"/>
            <a:pathLst>
              <a:path w="21220" h="21600" extrusionOk="0">
                <a:moveTo>
                  <a:pt x="0" y="0"/>
                </a:moveTo>
                <a:lnTo>
                  <a:pt x="0" y="0"/>
                </a:lnTo>
                <a:cubicBezTo>
                  <a:pt x="12105" y="193"/>
                  <a:pt x="21600" y="5185"/>
                  <a:pt x="21208" y="11150"/>
                </a:cubicBezTo>
                <a:cubicBezTo>
                  <a:pt x="20836" y="16829"/>
                  <a:pt x="11604" y="21395"/>
                  <a:pt x="82" y="21600"/>
                </a:cubicBezTo>
              </a:path>
            </a:pathLst>
          </a:custGeom>
          <a:ln w="28575">
            <a:solidFill>
              <a:srgbClr val="BFBFBF"/>
            </a:solidFill>
          </a:ln>
        </p:spPr>
        <p:txBody>
          <a:bodyPr lIns="0" tIns="0" rIns="0" bIns="0" anchor="ctr"/>
          <a:lstStyle/>
          <a:p>
            <a:pPr lvl="0" algn="ctr"/>
            <a:endParaRPr/>
          </a:p>
        </p:txBody>
      </p:sp>
      <p:sp>
        <p:nvSpPr>
          <p:cNvPr id="772" name="Shape 772"/>
          <p:cNvSpPr/>
          <p:nvPr/>
        </p:nvSpPr>
        <p:spPr>
          <a:xfrm rot="10800000">
            <a:off x="8509164" y="4739979"/>
            <a:ext cx="117067" cy="243383"/>
          </a:xfrm>
          <a:custGeom>
            <a:avLst/>
            <a:gdLst/>
            <a:ahLst/>
            <a:cxnLst>
              <a:cxn ang="0">
                <a:pos x="wd2" y="hd2"/>
              </a:cxn>
              <a:cxn ang="5400000">
                <a:pos x="wd2" y="hd2"/>
              </a:cxn>
              <a:cxn ang="10800000">
                <a:pos x="wd2" y="hd2"/>
              </a:cxn>
              <a:cxn ang="16200000">
                <a:pos x="wd2" y="hd2"/>
              </a:cxn>
            </a:cxnLst>
            <a:rect l="0" t="0" r="r" b="b"/>
            <a:pathLst>
              <a:path w="21131" h="21600" extrusionOk="0">
                <a:moveTo>
                  <a:pt x="29" y="0"/>
                </a:moveTo>
                <a:lnTo>
                  <a:pt x="29" y="0"/>
                </a:lnTo>
                <a:cubicBezTo>
                  <a:pt x="12160" y="239"/>
                  <a:pt x="21600" y="5268"/>
                  <a:pt x="21113" y="11233"/>
                </a:cubicBezTo>
                <a:cubicBezTo>
                  <a:pt x="20654" y="16867"/>
                  <a:pt x="11461" y="21381"/>
                  <a:pt x="0" y="21600"/>
                </a:cubicBezTo>
              </a:path>
            </a:pathLst>
          </a:custGeom>
          <a:ln w="28575">
            <a:solidFill>
              <a:srgbClr val="BFBFBF"/>
            </a:solidFill>
          </a:ln>
        </p:spPr>
        <p:txBody>
          <a:bodyPr lIns="0" tIns="0" rIns="0" bIns="0" anchor="ctr"/>
          <a:lstStyle/>
          <a:p>
            <a:pPr lvl="0" algn="ctr"/>
            <a:endParaRPr/>
          </a:p>
        </p:txBody>
      </p:sp>
      <p:grpSp>
        <p:nvGrpSpPr>
          <p:cNvPr id="780" name="Group 780"/>
          <p:cNvGrpSpPr/>
          <p:nvPr/>
        </p:nvGrpSpPr>
        <p:grpSpPr>
          <a:xfrm>
            <a:off x="8318572" y="4431850"/>
            <a:ext cx="657168" cy="565210"/>
            <a:chOff x="0" y="0"/>
            <a:chExt cx="657166" cy="565209"/>
          </a:xfrm>
        </p:grpSpPr>
        <p:sp>
          <p:nvSpPr>
            <p:cNvPr id="773" name="Shape 773"/>
            <p:cNvSpPr/>
            <p:nvPr/>
          </p:nvSpPr>
          <p:spPr>
            <a:xfrm rot="16200000">
              <a:off x="126504" y="188311"/>
              <a:ext cx="205883" cy="256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noFill/>
            <a:ln w="9525" cap="flat">
              <a:solidFill>
                <a:srgbClr val="F47A20"/>
              </a:solidFill>
              <a:prstDash val="solid"/>
              <a:bevel/>
            </a:ln>
            <a:effectLst/>
          </p:spPr>
          <p:txBody>
            <a:bodyPr wrap="square" lIns="0" tIns="0" rIns="0" bIns="0" numCol="1" anchor="ctr">
              <a:noAutofit/>
            </a:bodyPr>
            <a:lstStyle/>
            <a:p>
              <a:pPr lvl="0" algn="ctr"/>
              <a:endParaRPr/>
            </a:p>
          </p:txBody>
        </p:sp>
        <p:sp>
          <p:nvSpPr>
            <p:cNvPr id="774" name="Shape 774"/>
            <p:cNvSpPr/>
            <p:nvPr/>
          </p:nvSpPr>
          <p:spPr>
            <a:xfrm rot="16200000">
              <a:off x="97569" y="119546"/>
              <a:ext cx="254733" cy="345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noFill/>
            <a:ln w="28575"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775" name="Shape 775"/>
            <p:cNvSpPr/>
            <p:nvPr/>
          </p:nvSpPr>
          <p:spPr>
            <a:xfrm rot="19800000">
              <a:off x="308766" y="161807"/>
              <a:ext cx="166420" cy="318583"/>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noFill/>
            <a:ln w="9525" cap="flat">
              <a:solidFill>
                <a:srgbClr val="BFBFBF">
                  <a:alpha val="58999"/>
                </a:srgbClr>
              </a:solidFill>
              <a:prstDash val="solid"/>
              <a:bevel/>
            </a:ln>
            <a:effectLst/>
          </p:spPr>
          <p:txBody>
            <a:bodyPr wrap="square" lIns="0" tIns="0" rIns="0" bIns="0" numCol="1" anchor="ctr">
              <a:noAutofit/>
            </a:bodyPr>
            <a:lstStyle/>
            <a:p>
              <a:pPr lvl="0" algn="ctr"/>
              <a:endParaRPr/>
            </a:p>
          </p:txBody>
        </p:sp>
        <p:sp>
          <p:nvSpPr>
            <p:cNvPr id="776" name="Shape 776"/>
            <p:cNvSpPr/>
            <p:nvPr/>
          </p:nvSpPr>
          <p:spPr>
            <a:xfrm rot="19800000">
              <a:off x="290877" y="102555"/>
              <a:ext cx="225256" cy="399353"/>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881"/>
                    <a:pt x="21600" y="7723"/>
                    <a:pt x="20132" y="15281"/>
                  </a:cubicBezTo>
                  <a:cubicBezTo>
                    <a:pt x="19691" y="17554"/>
                    <a:pt x="18313" y="19726"/>
                    <a:pt x="16123" y="21600"/>
                  </a:cubicBezTo>
                </a:path>
              </a:pathLst>
            </a:custGeom>
            <a:noFill/>
            <a:ln w="28575" cap="flat">
              <a:solidFill>
                <a:srgbClr val="A6A6A6">
                  <a:alpha val="38000"/>
                </a:srgbClr>
              </a:solidFill>
              <a:prstDash val="solid"/>
              <a:bevel/>
            </a:ln>
            <a:effectLst/>
          </p:spPr>
          <p:txBody>
            <a:bodyPr wrap="square" lIns="0" tIns="0" rIns="0" bIns="0" numCol="1" anchor="ctr">
              <a:noAutofit/>
            </a:bodyPr>
            <a:lstStyle/>
            <a:p>
              <a:pPr lvl="0" algn="ctr"/>
              <a:endParaRPr/>
            </a:p>
          </p:txBody>
        </p:sp>
        <p:grpSp>
          <p:nvGrpSpPr>
            <p:cNvPr id="779" name="Group 779"/>
            <p:cNvGrpSpPr/>
            <p:nvPr/>
          </p:nvGrpSpPr>
          <p:grpSpPr>
            <a:xfrm>
              <a:off x="-1" y="-1"/>
              <a:ext cx="657168" cy="565211"/>
              <a:chOff x="0" y="0"/>
              <a:chExt cx="657166" cy="565209"/>
            </a:xfrm>
          </p:grpSpPr>
          <p:sp>
            <p:nvSpPr>
              <p:cNvPr id="777" name="Shape 777"/>
              <p:cNvSpPr/>
              <p:nvPr/>
            </p:nvSpPr>
            <p:spPr>
              <a:xfrm rot="16200000">
                <a:off x="66972" y="45429"/>
                <a:ext cx="307090" cy="44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noFill/>
              <a:ln w="381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778" name="Shape 778"/>
              <p:cNvSpPr/>
              <p:nvPr/>
            </p:nvSpPr>
            <p:spPr>
              <a:xfrm rot="19800000">
                <a:off x="251810" y="44929"/>
                <a:ext cx="307090" cy="475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48"/>
                      <a:pt x="21600" y="13954"/>
                    </a:cubicBezTo>
                    <a:cubicBezTo>
                      <a:pt x="21600" y="16670"/>
                      <a:pt x="20373" y="19328"/>
                      <a:pt x="18069" y="21600"/>
                    </a:cubicBezTo>
                  </a:path>
                </a:pathLst>
              </a:custGeom>
              <a:noFill/>
              <a:ln w="38100" cap="flat">
                <a:solidFill>
                  <a:srgbClr val="BFBFBF">
                    <a:alpha val="14000"/>
                  </a:srgbClr>
                </a:solidFill>
                <a:prstDash val="solid"/>
                <a:bevel/>
              </a:ln>
              <a:effectLst/>
            </p:spPr>
            <p:txBody>
              <a:bodyPr wrap="square" lIns="0" tIns="0" rIns="0" bIns="0" numCol="1" anchor="ctr">
                <a:noAutofit/>
              </a:bodyPr>
              <a:lstStyle/>
              <a:p>
                <a:pPr lvl="0" algn="ctr"/>
                <a:endParaRPr/>
              </a:p>
            </p:txBody>
          </p:sp>
        </p:grpSp>
      </p:grpSp>
      <p:sp>
        <p:nvSpPr>
          <p:cNvPr id="781" name="Shape 781"/>
          <p:cNvSpPr/>
          <p:nvPr/>
        </p:nvSpPr>
        <p:spPr>
          <a:xfrm>
            <a:off x="8834057" y="4859940"/>
            <a:ext cx="196180" cy="144017"/>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782" name="Shape 782"/>
          <p:cNvSpPr/>
          <p:nvPr/>
        </p:nvSpPr>
        <p:spPr>
          <a:xfrm rot="5400000">
            <a:off x="-129096" y="595439"/>
            <a:ext cx="497919" cy="2489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0065A4"/>
          </a:solidFill>
          <a:ln w="12700">
            <a:miter lim="400000"/>
          </a:ln>
        </p:spPr>
        <p:txBody>
          <a:bodyPr lIns="0" tIns="0" rIns="0" bIns="0" anchor="ctr"/>
          <a:lstStyle/>
          <a:p>
            <a:pPr lvl="0" algn="ctr"/>
            <a:endParaRPr/>
          </a:p>
        </p:txBody>
      </p:sp>
      <p:sp>
        <p:nvSpPr>
          <p:cNvPr id="783" name="Shape 783"/>
          <p:cNvSpPr/>
          <p:nvPr/>
        </p:nvSpPr>
        <p:spPr>
          <a:xfrm flipH="1">
            <a:off x="-291" y="676231"/>
            <a:ext cx="58659" cy="112901"/>
          </a:xfrm>
          <a:custGeom>
            <a:avLst/>
            <a:gdLst/>
            <a:ahLst/>
            <a:cxnLst>
              <a:cxn ang="0">
                <a:pos x="wd2" y="hd2"/>
              </a:cxn>
              <a:cxn ang="5400000">
                <a:pos x="wd2" y="hd2"/>
              </a:cxn>
              <a:cxn ang="10800000">
                <a:pos x="wd2" y="hd2"/>
              </a:cxn>
              <a:cxn ang="16200000">
                <a:pos x="wd2" y="hd2"/>
              </a:cxn>
            </a:cxnLst>
            <a:rect l="0" t="0" r="r" b="b"/>
            <a:pathLst>
              <a:path w="21600" h="21600" extrusionOk="0">
                <a:moveTo>
                  <a:pt x="20787" y="0"/>
                </a:moveTo>
                <a:lnTo>
                  <a:pt x="21600" y="85"/>
                </a:lnTo>
                <a:lnTo>
                  <a:pt x="21600" y="21515"/>
                </a:lnTo>
                <a:lnTo>
                  <a:pt x="20787" y="21600"/>
                </a:lnTo>
                <a:cubicBezTo>
                  <a:pt x="9307" y="21600"/>
                  <a:pt x="0" y="16765"/>
                  <a:pt x="0" y="10800"/>
                </a:cubicBezTo>
                <a:cubicBezTo>
                  <a:pt x="0" y="4835"/>
                  <a:pt x="9307" y="0"/>
                  <a:pt x="20787" y="0"/>
                </a:cubicBezTo>
                <a:close/>
              </a:path>
            </a:pathLst>
          </a:custGeom>
          <a:solidFill>
            <a:srgbClr val="BFBFBF"/>
          </a:solidFill>
          <a:ln w="12700">
            <a:miter lim="400000"/>
          </a:ln>
        </p:spPr>
        <p:txBody>
          <a:bodyPr lIns="0" tIns="0" rIns="0" bIns="0" anchor="ctr"/>
          <a:lstStyle/>
          <a:p>
            <a:pPr lvl="0" algn="ctr">
              <a:defRPr>
                <a:solidFill>
                  <a:srgbClr val="FFFFFF"/>
                </a:solidFill>
              </a:defRPr>
            </a:pPr>
            <a:endParaRPr/>
          </a:p>
        </p:txBody>
      </p:sp>
      <p:sp>
        <p:nvSpPr>
          <p:cNvPr id="784" name="Shape 784"/>
          <p:cNvSpPr/>
          <p:nvPr/>
        </p:nvSpPr>
        <p:spPr>
          <a:xfrm>
            <a:off x="2" y="4857239"/>
            <a:ext cx="32130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785" name="Shape 785"/>
          <p:cNvSpPr>
            <a:spLocks noGrp="1"/>
          </p:cNvSpPr>
          <p:nvPr>
            <p:ph type="title"/>
          </p:nvPr>
        </p:nvSpPr>
        <p:spPr>
          <a:xfrm>
            <a:off x="722312" y="3305176"/>
            <a:ext cx="7772401" cy="1838325"/>
          </a:xfrm>
          <a:prstGeom prst="rect">
            <a:avLst/>
          </a:prstGeom>
        </p:spPr>
        <p:txBody>
          <a:bodyPr anchor="t"/>
          <a:lstStyle>
            <a:lvl1pPr>
              <a:defRPr sz="4000" cap="all"/>
            </a:lvl1pPr>
          </a:lstStyle>
          <a:p>
            <a:pPr lvl="0">
              <a:defRPr sz="1800" b="0" cap="none">
                <a:solidFill>
                  <a:srgbClr val="000000"/>
                </a:solidFill>
              </a:defRPr>
            </a:pPr>
            <a:r>
              <a:rPr sz="4000" b="1" cap="all">
                <a:solidFill>
                  <a:srgbClr val="0066A4"/>
                </a:solidFill>
              </a:rPr>
              <a:t>Click to edit Master title style</a:t>
            </a:r>
          </a:p>
        </p:txBody>
      </p:sp>
      <p:sp>
        <p:nvSpPr>
          <p:cNvPr id="786" name="Shape 786"/>
          <p:cNvSpPr>
            <a:spLocks noGrp="1"/>
          </p:cNvSpPr>
          <p:nvPr>
            <p:ph type="body" idx="1"/>
          </p:nvPr>
        </p:nvSpPr>
        <p:spPr>
          <a:xfrm>
            <a:off x="722312" y="894159"/>
            <a:ext cx="7772401" cy="2411016"/>
          </a:xfrm>
          <a:prstGeom prst="rect">
            <a:avLst/>
          </a:prstGeom>
        </p:spPr>
        <p:txBody>
          <a:bodyPr anchor="b"/>
          <a:lstStyle>
            <a:lvl1pPr marL="0" indent="0">
              <a:buClrTx/>
              <a:buSzTx/>
              <a:buFontTx/>
              <a:buNone/>
              <a:defRPr sz="2000">
                <a:solidFill>
                  <a:srgbClr val="888888"/>
                </a:solidFill>
              </a:defRPr>
            </a:lvl1pPr>
          </a:lstStyle>
          <a:p>
            <a:pPr lvl="0">
              <a:defRPr sz="1800">
                <a:solidFill>
                  <a:srgbClr val="000000"/>
                </a:solidFill>
              </a:defRPr>
            </a:pPr>
            <a:r>
              <a:rPr sz="2000">
                <a:solidFill>
                  <a:srgbClr val="888888"/>
                </a:solidFill>
              </a:rPr>
              <a:t>Click to edit Master text styles</a:t>
            </a:r>
          </a:p>
        </p:txBody>
      </p:sp>
      <p:sp>
        <p:nvSpPr>
          <p:cNvPr id="787" name="Shape 787"/>
          <p:cNvSpPr>
            <a:spLocks noGrp="1"/>
          </p:cNvSpPr>
          <p:nvPr>
            <p:ph type="sldNum" sz="quarter" idx="2"/>
          </p:nvPr>
        </p:nvSpPr>
        <p:spPr>
          <a:xfrm>
            <a:off x="8298542" y="4743563"/>
            <a:ext cx="680185" cy="226986"/>
          </a:xfrm>
          <a:prstGeom prst="rect">
            <a:avLst/>
          </a:prstGeom>
        </p:spPr>
        <p:txBody>
          <a:bodyPr/>
          <a:lstStyle/>
          <a:p>
            <a:pPr lvl="0"/>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789" name="image1.png" descr="C:\Users\User\Desktop\Givon\07_Starcom\Starcom logo-01.png"/>
          <p:cNvPicPr/>
          <p:nvPr/>
        </p:nvPicPr>
        <p:blipFill>
          <a:blip r:embed="rId2">
            <a:extLst/>
          </a:blip>
          <a:srcRect r="33922"/>
          <a:stretch>
            <a:fillRect/>
          </a:stretch>
        </p:blipFill>
        <p:spPr>
          <a:xfrm>
            <a:off x="306014" y="4606309"/>
            <a:ext cx="1255691" cy="535537"/>
          </a:xfrm>
          <a:prstGeom prst="rect">
            <a:avLst/>
          </a:prstGeom>
          <a:ln w="12700">
            <a:miter lim="400000"/>
          </a:ln>
        </p:spPr>
      </p:pic>
      <p:sp>
        <p:nvSpPr>
          <p:cNvPr id="790" name="Shape 790"/>
          <p:cNvSpPr/>
          <p:nvPr/>
        </p:nvSpPr>
        <p:spPr>
          <a:xfrm>
            <a:off x="54244" y="732682"/>
            <a:ext cx="9076634" cy="4846"/>
          </a:xfrm>
          <a:prstGeom prst="line">
            <a:avLst/>
          </a:prstGeom>
          <a:ln w="28575">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791" name="Shape 791"/>
          <p:cNvSpPr/>
          <p:nvPr/>
        </p:nvSpPr>
        <p:spPr>
          <a:xfrm>
            <a:off x="1619259" y="4857239"/>
            <a:ext cx="706628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792" name="Shape 792"/>
          <p:cNvSpPr/>
          <p:nvPr/>
        </p:nvSpPr>
        <p:spPr>
          <a:xfrm>
            <a:off x="8521721" y="4761015"/>
            <a:ext cx="253737" cy="253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
        <p:nvSpPr>
          <p:cNvPr id="793" name="Shape 793"/>
          <p:cNvSpPr/>
          <p:nvPr/>
        </p:nvSpPr>
        <p:spPr>
          <a:xfrm>
            <a:off x="8642573" y="4739952"/>
            <a:ext cx="117851" cy="243431"/>
          </a:xfrm>
          <a:custGeom>
            <a:avLst/>
            <a:gdLst/>
            <a:ahLst/>
            <a:cxnLst>
              <a:cxn ang="0">
                <a:pos x="wd2" y="hd2"/>
              </a:cxn>
              <a:cxn ang="5400000">
                <a:pos x="wd2" y="hd2"/>
              </a:cxn>
              <a:cxn ang="10800000">
                <a:pos x="wd2" y="hd2"/>
              </a:cxn>
              <a:cxn ang="16200000">
                <a:pos x="wd2" y="hd2"/>
              </a:cxn>
            </a:cxnLst>
            <a:rect l="0" t="0" r="r" b="b"/>
            <a:pathLst>
              <a:path w="21220" h="21600" extrusionOk="0">
                <a:moveTo>
                  <a:pt x="0" y="0"/>
                </a:moveTo>
                <a:lnTo>
                  <a:pt x="0" y="0"/>
                </a:lnTo>
                <a:cubicBezTo>
                  <a:pt x="12105" y="193"/>
                  <a:pt x="21600" y="5185"/>
                  <a:pt x="21208" y="11150"/>
                </a:cubicBezTo>
                <a:cubicBezTo>
                  <a:pt x="20836" y="16829"/>
                  <a:pt x="11604" y="21395"/>
                  <a:pt x="82" y="21600"/>
                </a:cubicBezTo>
              </a:path>
            </a:pathLst>
          </a:custGeom>
          <a:ln w="28575">
            <a:solidFill>
              <a:srgbClr val="BFBFBF"/>
            </a:solidFill>
          </a:ln>
        </p:spPr>
        <p:txBody>
          <a:bodyPr lIns="0" tIns="0" rIns="0" bIns="0" anchor="ctr"/>
          <a:lstStyle/>
          <a:p>
            <a:pPr lvl="0" algn="ctr"/>
            <a:endParaRPr/>
          </a:p>
        </p:txBody>
      </p:sp>
      <p:sp>
        <p:nvSpPr>
          <p:cNvPr id="794" name="Shape 794"/>
          <p:cNvSpPr/>
          <p:nvPr/>
        </p:nvSpPr>
        <p:spPr>
          <a:xfrm rot="10800000">
            <a:off x="8509164" y="4739979"/>
            <a:ext cx="117067" cy="243383"/>
          </a:xfrm>
          <a:custGeom>
            <a:avLst/>
            <a:gdLst/>
            <a:ahLst/>
            <a:cxnLst>
              <a:cxn ang="0">
                <a:pos x="wd2" y="hd2"/>
              </a:cxn>
              <a:cxn ang="5400000">
                <a:pos x="wd2" y="hd2"/>
              </a:cxn>
              <a:cxn ang="10800000">
                <a:pos x="wd2" y="hd2"/>
              </a:cxn>
              <a:cxn ang="16200000">
                <a:pos x="wd2" y="hd2"/>
              </a:cxn>
            </a:cxnLst>
            <a:rect l="0" t="0" r="r" b="b"/>
            <a:pathLst>
              <a:path w="21131" h="21600" extrusionOk="0">
                <a:moveTo>
                  <a:pt x="29" y="0"/>
                </a:moveTo>
                <a:lnTo>
                  <a:pt x="29" y="0"/>
                </a:lnTo>
                <a:cubicBezTo>
                  <a:pt x="12160" y="239"/>
                  <a:pt x="21600" y="5268"/>
                  <a:pt x="21113" y="11233"/>
                </a:cubicBezTo>
                <a:cubicBezTo>
                  <a:pt x="20654" y="16867"/>
                  <a:pt x="11461" y="21381"/>
                  <a:pt x="0" y="21600"/>
                </a:cubicBezTo>
              </a:path>
            </a:pathLst>
          </a:custGeom>
          <a:ln w="28575">
            <a:solidFill>
              <a:srgbClr val="BFBFBF"/>
            </a:solidFill>
          </a:ln>
        </p:spPr>
        <p:txBody>
          <a:bodyPr lIns="0" tIns="0" rIns="0" bIns="0" anchor="ctr"/>
          <a:lstStyle/>
          <a:p>
            <a:pPr lvl="0" algn="ctr"/>
            <a:endParaRPr/>
          </a:p>
        </p:txBody>
      </p:sp>
      <p:grpSp>
        <p:nvGrpSpPr>
          <p:cNvPr id="802" name="Group 802"/>
          <p:cNvGrpSpPr/>
          <p:nvPr/>
        </p:nvGrpSpPr>
        <p:grpSpPr>
          <a:xfrm>
            <a:off x="8318572" y="4431850"/>
            <a:ext cx="657168" cy="565210"/>
            <a:chOff x="0" y="0"/>
            <a:chExt cx="657166" cy="565209"/>
          </a:xfrm>
        </p:grpSpPr>
        <p:sp>
          <p:nvSpPr>
            <p:cNvPr id="795" name="Shape 795"/>
            <p:cNvSpPr/>
            <p:nvPr/>
          </p:nvSpPr>
          <p:spPr>
            <a:xfrm rot="16200000">
              <a:off x="126504" y="188311"/>
              <a:ext cx="205883" cy="256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noFill/>
            <a:ln w="9525" cap="flat">
              <a:solidFill>
                <a:srgbClr val="F47A20"/>
              </a:solidFill>
              <a:prstDash val="solid"/>
              <a:bevel/>
            </a:ln>
            <a:effectLst/>
          </p:spPr>
          <p:txBody>
            <a:bodyPr wrap="square" lIns="0" tIns="0" rIns="0" bIns="0" numCol="1" anchor="ctr">
              <a:noAutofit/>
            </a:bodyPr>
            <a:lstStyle/>
            <a:p>
              <a:pPr lvl="0" algn="ctr"/>
              <a:endParaRPr/>
            </a:p>
          </p:txBody>
        </p:sp>
        <p:sp>
          <p:nvSpPr>
            <p:cNvPr id="796" name="Shape 796"/>
            <p:cNvSpPr/>
            <p:nvPr/>
          </p:nvSpPr>
          <p:spPr>
            <a:xfrm rot="16200000">
              <a:off x="97569" y="119546"/>
              <a:ext cx="254733" cy="345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noFill/>
            <a:ln w="28575"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797" name="Shape 797"/>
            <p:cNvSpPr/>
            <p:nvPr/>
          </p:nvSpPr>
          <p:spPr>
            <a:xfrm rot="19800000">
              <a:off x="308766" y="161807"/>
              <a:ext cx="166420" cy="318583"/>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noFill/>
            <a:ln w="9525" cap="flat">
              <a:solidFill>
                <a:srgbClr val="BFBFBF">
                  <a:alpha val="58999"/>
                </a:srgbClr>
              </a:solidFill>
              <a:prstDash val="solid"/>
              <a:bevel/>
            </a:ln>
            <a:effectLst/>
          </p:spPr>
          <p:txBody>
            <a:bodyPr wrap="square" lIns="0" tIns="0" rIns="0" bIns="0" numCol="1" anchor="ctr">
              <a:noAutofit/>
            </a:bodyPr>
            <a:lstStyle/>
            <a:p>
              <a:pPr lvl="0" algn="ctr"/>
              <a:endParaRPr/>
            </a:p>
          </p:txBody>
        </p:sp>
        <p:sp>
          <p:nvSpPr>
            <p:cNvPr id="798" name="Shape 798"/>
            <p:cNvSpPr/>
            <p:nvPr/>
          </p:nvSpPr>
          <p:spPr>
            <a:xfrm rot="19800000">
              <a:off x="290877" y="102555"/>
              <a:ext cx="225256" cy="399353"/>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881"/>
                    <a:pt x="21600" y="7723"/>
                    <a:pt x="20132" y="15281"/>
                  </a:cubicBezTo>
                  <a:cubicBezTo>
                    <a:pt x="19691" y="17554"/>
                    <a:pt x="18313" y="19726"/>
                    <a:pt x="16123" y="21600"/>
                  </a:cubicBezTo>
                </a:path>
              </a:pathLst>
            </a:custGeom>
            <a:noFill/>
            <a:ln w="28575" cap="flat">
              <a:solidFill>
                <a:srgbClr val="A6A6A6">
                  <a:alpha val="38000"/>
                </a:srgbClr>
              </a:solidFill>
              <a:prstDash val="solid"/>
              <a:bevel/>
            </a:ln>
            <a:effectLst/>
          </p:spPr>
          <p:txBody>
            <a:bodyPr wrap="square" lIns="0" tIns="0" rIns="0" bIns="0" numCol="1" anchor="ctr">
              <a:noAutofit/>
            </a:bodyPr>
            <a:lstStyle/>
            <a:p>
              <a:pPr lvl="0" algn="ctr"/>
              <a:endParaRPr/>
            </a:p>
          </p:txBody>
        </p:sp>
        <p:grpSp>
          <p:nvGrpSpPr>
            <p:cNvPr id="801" name="Group 801"/>
            <p:cNvGrpSpPr/>
            <p:nvPr/>
          </p:nvGrpSpPr>
          <p:grpSpPr>
            <a:xfrm>
              <a:off x="-1" y="-1"/>
              <a:ext cx="657168" cy="565211"/>
              <a:chOff x="0" y="0"/>
              <a:chExt cx="657166" cy="565209"/>
            </a:xfrm>
          </p:grpSpPr>
          <p:sp>
            <p:nvSpPr>
              <p:cNvPr id="799" name="Shape 799"/>
              <p:cNvSpPr/>
              <p:nvPr/>
            </p:nvSpPr>
            <p:spPr>
              <a:xfrm rot="16200000">
                <a:off x="66972" y="45429"/>
                <a:ext cx="307090" cy="44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noFill/>
              <a:ln w="381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800" name="Shape 800"/>
              <p:cNvSpPr/>
              <p:nvPr/>
            </p:nvSpPr>
            <p:spPr>
              <a:xfrm rot="19800000">
                <a:off x="251810" y="44929"/>
                <a:ext cx="307090" cy="475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48"/>
                      <a:pt x="21600" y="13954"/>
                    </a:cubicBezTo>
                    <a:cubicBezTo>
                      <a:pt x="21600" y="16670"/>
                      <a:pt x="20373" y="19328"/>
                      <a:pt x="18069" y="21600"/>
                    </a:cubicBezTo>
                  </a:path>
                </a:pathLst>
              </a:custGeom>
              <a:noFill/>
              <a:ln w="38100" cap="flat">
                <a:solidFill>
                  <a:srgbClr val="BFBFBF">
                    <a:alpha val="14000"/>
                  </a:srgbClr>
                </a:solidFill>
                <a:prstDash val="solid"/>
                <a:bevel/>
              </a:ln>
              <a:effectLst/>
            </p:spPr>
            <p:txBody>
              <a:bodyPr wrap="square" lIns="0" tIns="0" rIns="0" bIns="0" numCol="1" anchor="ctr">
                <a:noAutofit/>
              </a:bodyPr>
              <a:lstStyle/>
              <a:p>
                <a:pPr lvl="0" algn="ctr"/>
                <a:endParaRPr/>
              </a:p>
            </p:txBody>
          </p:sp>
        </p:grpSp>
      </p:grpSp>
      <p:sp>
        <p:nvSpPr>
          <p:cNvPr id="803" name="Shape 803"/>
          <p:cNvSpPr/>
          <p:nvPr/>
        </p:nvSpPr>
        <p:spPr>
          <a:xfrm>
            <a:off x="8834057" y="4859940"/>
            <a:ext cx="196180" cy="144017"/>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804" name="Shape 804"/>
          <p:cNvSpPr/>
          <p:nvPr/>
        </p:nvSpPr>
        <p:spPr>
          <a:xfrm rot="5400000">
            <a:off x="-129096" y="595439"/>
            <a:ext cx="497919" cy="2489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0065A4"/>
          </a:solidFill>
          <a:ln w="12700">
            <a:miter lim="400000"/>
          </a:ln>
        </p:spPr>
        <p:txBody>
          <a:bodyPr lIns="0" tIns="0" rIns="0" bIns="0" anchor="ctr"/>
          <a:lstStyle/>
          <a:p>
            <a:pPr lvl="0" algn="ctr"/>
            <a:endParaRPr/>
          </a:p>
        </p:txBody>
      </p:sp>
      <p:sp>
        <p:nvSpPr>
          <p:cNvPr id="805" name="Shape 805"/>
          <p:cNvSpPr/>
          <p:nvPr/>
        </p:nvSpPr>
        <p:spPr>
          <a:xfrm flipH="1">
            <a:off x="-291" y="676231"/>
            <a:ext cx="58659" cy="112901"/>
          </a:xfrm>
          <a:custGeom>
            <a:avLst/>
            <a:gdLst/>
            <a:ahLst/>
            <a:cxnLst>
              <a:cxn ang="0">
                <a:pos x="wd2" y="hd2"/>
              </a:cxn>
              <a:cxn ang="5400000">
                <a:pos x="wd2" y="hd2"/>
              </a:cxn>
              <a:cxn ang="10800000">
                <a:pos x="wd2" y="hd2"/>
              </a:cxn>
              <a:cxn ang="16200000">
                <a:pos x="wd2" y="hd2"/>
              </a:cxn>
            </a:cxnLst>
            <a:rect l="0" t="0" r="r" b="b"/>
            <a:pathLst>
              <a:path w="21600" h="21600" extrusionOk="0">
                <a:moveTo>
                  <a:pt x="20787" y="0"/>
                </a:moveTo>
                <a:lnTo>
                  <a:pt x="21600" y="85"/>
                </a:lnTo>
                <a:lnTo>
                  <a:pt x="21600" y="21515"/>
                </a:lnTo>
                <a:lnTo>
                  <a:pt x="20787" y="21600"/>
                </a:lnTo>
                <a:cubicBezTo>
                  <a:pt x="9307" y="21600"/>
                  <a:pt x="0" y="16765"/>
                  <a:pt x="0" y="10800"/>
                </a:cubicBezTo>
                <a:cubicBezTo>
                  <a:pt x="0" y="4835"/>
                  <a:pt x="9307" y="0"/>
                  <a:pt x="20787" y="0"/>
                </a:cubicBezTo>
                <a:close/>
              </a:path>
            </a:pathLst>
          </a:custGeom>
          <a:solidFill>
            <a:srgbClr val="BFBFBF"/>
          </a:solidFill>
          <a:ln w="12700">
            <a:miter lim="400000"/>
          </a:ln>
        </p:spPr>
        <p:txBody>
          <a:bodyPr lIns="0" tIns="0" rIns="0" bIns="0" anchor="ctr"/>
          <a:lstStyle/>
          <a:p>
            <a:pPr lvl="0" algn="ctr">
              <a:defRPr>
                <a:solidFill>
                  <a:srgbClr val="FFFFFF"/>
                </a:solidFill>
              </a:defRPr>
            </a:pPr>
            <a:endParaRPr/>
          </a:p>
        </p:txBody>
      </p:sp>
      <p:sp>
        <p:nvSpPr>
          <p:cNvPr id="806" name="Shape 806"/>
          <p:cNvSpPr/>
          <p:nvPr/>
        </p:nvSpPr>
        <p:spPr>
          <a:xfrm>
            <a:off x="2" y="4857239"/>
            <a:ext cx="32130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807" name="Shape 807"/>
          <p:cNvSpPr>
            <a:spLocks noGrp="1"/>
          </p:cNvSpPr>
          <p:nvPr>
            <p:ph type="title"/>
          </p:nvPr>
        </p:nvSpPr>
        <p:spPr>
          <a:xfrm>
            <a:off x="321298" y="72103"/>
            <a:ext cx="7128793" cy="857251"/>
          </a:xfrm>
          <a:prstGeom prst="rect">
            <a:avLst/>
          </a:prstGeom>
        </p:spPr>
        <p:txBody>
          <a:bodyPr/>
          <a:lstStyle/>
          <a:p>
            <a:pPr lvl="0">
              <a:defRPr sz="1800" b="0">
                <a:solidFill>
                  <a:srgbClr val="000000"/>
                </a:solidFill>
              </a:defRPr>
            </a:pPr>
            <a:r>
              <a:rPr sz="2800" b="1">
                <a:solidFill>
                  <a:srgbClr val="0066A4"/>
                </a:solidFill>
              </a:rPr>
              <a:t>Click to edit Master title style</a:t>
            </a:r>
          </a:p>
        </p:txBody>
      </p:sp>
      <p:sp>
        <p:nvSpPr>
          <p:cNvPr id="808" name="Shape 808"/>
          <p:cNvSpPr>
            <a:spLocks noGrp="1"/>
          </p:cNvSpPr>
          <p:nvPr>
            <p:ph type="body" idx="1"/>
          </p:nvPr>
        </p:nvSpPr>
        <p:spPr>
          <a:xfrm>
            <a:off x="457200" y="900113"/>
            <a:ext cx="4038600" cy="2545558"/>
          </a:xfrm>
          <a:prstGeom prst="rect">
            <a:avLst/>
          </a:prstGeom>
        </p:spPr>
        <p:txBody>
          <a:bodyPr/>
          <a:lstStyle>
            <a:lvl1pPr marL="182562" indent="-182562">
              <a:defRPr sz="2800"/>
            </a:lvl1pPr>
            <a:lvl2pPr marL="382588" indent="-200025">
              <a:defRPr sz="2800"/>
            </a:lvl2pPr>
            <a:lvl3pPr marL="609600" indent="-255588">
              <a:defRPr sz="2800"/>
            </a:lvl3pPr>
            <a:lvl4pPr marL="823030" indent="-286455">
              <a:defRPr sz="2800"/>
            </a:lvl4pPr>
            <a:lvl5pPr marL="987425" indent="-266700">
              <a:defRPr sz="2800"/>
            </a:lvl5pPr>
          </a:lstStyle>
          <a:p>
            <a:pPr lvl="0">
              <a:defRPr sz="1800">
                <a:solidFill>
                  <a:srgbClr val="000000"/>
                </a:solidFill>
              </a:defRPr>
            </a:pPr>
            <a:r>
              <a:rPr sz="2800">
                <a:solidFill>
                  <a:srgbClr val="515153"/>
                </a:solidFill>
              </a:rPr>
              <a:t>Click to edit Master text styles</a:t>
            </a:r>
          </a:p>
          <a:p>
            <a:pPr lvl="1">
              <a:defRPr sz="1800">
                <a:solidFill>
                  <a:srgbClr val="000000"/>
                </a:solidFill>
              </a:defRPr>
            </a:pPr>
            <a:r>
              <a:rPr sz="2800">
                <a:solidFill>
                  <a:srgbClr val="515153"/>
                </a:solidFill>
              </a:rPr>
              <a:t>Second level</a:t>
            </a:r>
          </a:p>
          <a:p>
            <a:pPr lvl="2">
              <a:defRPr sz="1800">
                <a:solidFill>
                  <a:srgbClr val="000000"/>
                </a:solidFill>
              </a:defRPr>
            </a:pPr>
            <a:r>
              <a:rPr sz="2800">
                <a:solidFill>
                  <a:srgbClr val="515153"/>
                </a:solidFill>
              </a:rPr>
              <a:t>Third level</a:t>
            </a:r>
          </a:p>
          <a:p>
            <a:pPr lvl="3">
              <a:defRPr sz="1800">
                <a:solidFill>
                  <a:srgbClr val="000000"/>
                </a:solidFill>
              </a:defRPr>
            </a:pPr>
            <a:r>
              <a:rPr sz="2800">
                <a:solidFill>
                  <a:srgbClr val="515153"/>
                </a:solidFill>
              </a:rPr>
              <a:t>Fourth level</a:t>
            </a:r>
          </a:p>
          <a:p>
            <a:pPr lvl="4">
              <a:defRPr sz="1800">
                <a:solidFill>
                  <a:srgbClr val="000000"/>
                </a:solidFill>
              </a:defRPr>
            </a:pPr>
            <a:r>
              <a:rPr sz="2800">
                <a:solidFill>
                  <a:srgbClr val="515153"/>
                </a:solidFill>
              </a:rPr>
              <a:t>Fifth level</a:t>
            </a:r>
          </a:p>
        </p:txBody>
      </p:sp>
      <p:sp>
        <p:nvSpPr>
          <p:cNvPr id="809" name="Shape 809"/>
          <p:cNvSpPr>
            <a:spLocks noGrp="1"/>
          </p:cNvSpPr>
          <p:nvPr>
            <p:ph type="sldNum" sz="quarter" idx="2"/>
          </p:nvPr>
        </p:nvSpPr>
        <p:spPr>
          <a:xfrm>
            <a:off x="8298542" y="4743563"/>
            <a:ext cx="680185" cy="226986"/>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811" name="image1.png" descr="C:\Users\User\Desktop\Givon\07_Starcom\Starcom logo-01.png"/>
          <p:cNvPicPr/>
          <p:nvPr/>
        </p:nvPicPr>
        <p:blipFill>
          <a:blip r:embed="rId2">
            <a:extLst/>
          </a:blip>
          <a:srcRect r="33922"/>
          <a:stretch>
            <a:fillRect/>
          </a:stretch>
        </p:blipFill>
        <p:spPr>
          <a:xfrm>
            <a:off x="306014" y="4606309"/>
            <a:ext cx="1255691" cy="535537"/>
          </a:xfrm>
          <a:prstGeom prst="rect">
            <a:avLst/>
          </a:prstGeom>
          <a:ln w="12700">
            <a:miter lim="400000"/>
          </a:ln>
        </p:spPr>
      </p:pic>
      <p:sp>
        <p:nvSpPr>
          <p:cNvPr id="812" name="Shape 812"/>
          <p:cNvSpPr/>
          <p:nvPr/>
        </p:nvSpPr>
        <p:spPr>
          <a:xfrm>
            <a:off x="54244" y="732682"/>
            <a:ext cx="9076634" cy="4846"/>
          </a:xfrm>
          <a:prstGeom prst="line">
            <a:avLst/>
          </a:prstGeom>
          <a:ln w="28575">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813" name="Shape 813"/>
          <p:cNvSpPr/>
          <p:nvPr/>
        </p:nvSpPr>
        <p:spPr>
          <a:xfrm>
            <a:off x="1619259" y="4857239"/>
            <a:ext cx="706628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814" name="Shape 814"/>
          <p:cNvSpPr/>
          <p:nvPr/>
        </p:nvSpPr>
        <p:spPr>
          <a:xfrm>
            <a:off x="8521721" y="4761015"/>
            <a:ext cx="253737" cy="253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
        <p:nvSpPr>
          <p:cNvPr id="815" name="Shape 815"/>
          <p:cNvSpPr/>
          <p:nvPr/>
        </p:nvSpPr>
        <p:spPr>
          <a:xfrm>
            <a:off x="8642573" y="4739952"/>
            <a:ext cx="117851" cy="243431"/>
          </a:xfrm>
          <a:custGeom>
            <a:avLst/>
            <a:gdLst/>
            <a:ahLst/>
            <a:cxnLst>
              <a:cxn ang="0">
                <a:pos x="wd2" y="hd2"/>
              </a:cxn>
              <a:cxn ang="5400000">
                <a:pos x="wd2" y="hd2"/>
              </a:cxn>
              <a:cxn ang="10800000">
                <a:pos x="wd2" y="hd2"/>
              </a:cxn>
              <a:cxn ang="16200000">
                <a:pos x="wd2" y="hd2"/>
              </a:cxn>
            </a:cxnLst>
            <a:rect l="0" t="0" r="r" b="b"/>
            <a:pathLst>
              <a:path w="21220" h="21600" extrusionOk="0">
                <a:moveTo>
                  <a:pt x="0" y="0"/>
                </a:moveTo>
                <a:lnTo>
                  <a:pt x="0" y="0"/>
                </a:lnTo>
                <a:cubicBezTo>
                  <a:pt x="12105" y="193"/>
                  <a:pt x="21600" y="5185"/>
                  <a:pt x="21208" y="11150"/>
                </a:cubicBezTo>
                <a:cubicBezTo>
                  <a:pt x="20836" y="16829"/>
                  <a:pt x="11604" y="21395"/>
                  <a:pt x="82" y="21600"/>
                </a:cubicBezTo>
              </a:path>
            </a:pathLst>
          </a:custGeom>
          <a:ln w="28575">
            <a:solidFill>
              <a:srgbClr val="BFBFBF"/>
            </a:solidFill>
          </a:ln>
        </p:spPr>
        <p:txBody>
          <a:bodyPr lIns="0" tIns="0" rIns="0" bIns="0" anchor="ctr"/>
          <a:lstStyle/>
          <a:p>
            <a:pPr lvl="0" algn="ctr"/>
            <a:endParaRPr/>
          </a:p>
        </p:txBody>
      </p:sp>
      <p:sp>
        <p:nvSpPr>
          <p:cNvPr id="816" name="Shape 816"/>
          <p:cNvSpPr/>
          <p:nvPr/>
        </p:nvSpPr>
        <p:spPr>
          <a:xfrm rot="10800000">
            <a:off x="8509164" y="4739979"/>
            <a:ext cx="117067" cy="243383"/>
          </a:xfrm>
          <a:custGeom>
            <a:avLst/>
            <a:gdLst/>
            <a:ahLst/>
            <a:cxnLst>
              <a:cxn ang="0">
                <a:pos x="wd2" y="hd2"/>
              </a:cxn>
              <a:cxn ang="5400000">
                <a:pos x="wd2" y="hd2"/>
              </a:cxn>
              <a:cxn ang="10800000">
                <a:pos x="wd2" y="hd2"/>
              </a:cxn>
              <a:cxn ang="16200000">
                <a:pos x="wd2" y="hd2"/>
              </a:cxn>
            </a:cxnLst>
            <a:rect l="0" t="0" r="r" b="b"/>
            <a:pathLst>
              <a:path w="21131" h="21600" extrusionOk="0">
                <a:moveTo>
                  <a:pt x="29" y="0"/>
                </a:moveTo>
                <a:lnTo>
                  <a:pt x="29" y="0"/>
                </a:lnTo>
                <a:cubicBezTo>
                  <a:pt x="12160" y="239"/>
                  <a:pt x="21600" y="5268"/>
                  <a:pt x="21113" y="11233"/>
                </a:cubicBezTo>
                <a:cubicBezTo>
                  <a:pt x="20654" y="16867"/>
                  <a:pt x="11461" y="21381"/>
                  <a:pt x="0" y="21600"/>
                </a:cubicBezTo>
              </a:path>
            </a:pathLst>
          </a:custGeom>
          <a:ln w="28575">
            <a:solidFill>
              <a:srgbClr val="BFBFBF"/>
            </a:solidFill>
          </a:ln>
        </p:spPr>
        <p:txBody>
          <a:bodyPr lIns="0" tIns="0" rIns="0" bIns="0" anchor="ctr"/>
          <a:lstStyle/>
          <a:p>
            <a:pPr lvl="0" algn="ctr"/>
            <a:endParaRPr/>
          </a:p>
        </p:txBody>
      </p:sp>
      <p:grpSp>
        <p:nvGrpSpPr>
          <p:cNvPr id="824" name="Group 824"/>
          <p:cNvGrpSpPr/>
          <p:nvPr/>
        </p:nvGrpSpPr>
        <p:grpSpPr>
          <a:xfrm>
            <a:off x="8318572" y="4431850"/>
            <a:ext cx="657168" cy="565210"/>
            <a:chOff x="0" y="0"/>
            <a:chExt cx="657166" cy="565209"/>
          </a:xfrm>
        </p:grpSpPr>
        <p:sp>
          <p:nvSpPr>
            <p:cNvPr id="817" name="Shape 817"/>
            <p:cNvSpPr/>
            <p:nvPr/>
          </p:nvSpPr>
          <p:spPr>
            <a:xfrm rot="16200000">
              <a:off x="126504" y="188311"/>
              <a:ext cx="205883" cy="256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noFill/>
            <a:ln w="9525" cap="flat">
              <a:solidFill>
                <a:srgbClr val="F47A20"/>
              </a:solidFill>
              <a:prstDash val="solid"/>
              <a:bevel/>
            </a:ln>
            <a:effectLst/>
          </p:spPr>
          <p:txBody>
            <a:bodyPr wrap="square" lIns="0" tIns="0" rIns="0" bIns="0" numCol="1" anchor="ctr">
              <a:noAutofit/>
            </a:bodyPr>
            <a:lstStyle/>
            <a:p>
              <a:pPr lvl="0" algn="ctr"/>
              <a:endParaRPr/>
            </a:p>
          </p:txBody>
        </p:sp>
        <p:sp>
          <p:nvSpPr>
            <p:cNvPr id="818" name="Shape 818"/>
            <p:cNvSpPr/>
            <p:nvPr/>
          </p:nvSpPr>
          <p:spPr>
            <a:xfrm rot="16200000">
              <a:off x="97569" y="119546"/>
              <a:ext cx="254733" cy="345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noFill/>
            <a:ln w="28575"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819" name="Shape 819"/>
            <p:cNvSpPr/>
            <p:nvPr/>
          </p:nvSpPr>
          <p:spPr>
            <a:xfrm rot="19800000">
              <a:off x="308766" y="161807"/>
              <a:ext cx="166420" cy="318583"/>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noFill/>
            <a:ln w="9525" cap="flat">
              <a:solidFill>
                <a:srgbClr val="BFBFBF">
                  <a:alpha val="58999"/>
                </a:srgbClr>
              </a:solidFill>
              <a:prstDash val="solid"/>
              <a:bevel/>
            </a:ln>
            <a:effectLst/>
          </p:spPr>
          <p:txBody>
            <a:bodyPr wrap="square" lIns="0" tIns="0" rIns="0" bIns="0" numCol="1" anchor="ctr">
              <a:noAutofit/>
            </a:bodyPr>
            <a:lstStyle/>
            <a:p>
              <a:pPr lvl="0" algn="ctr"/>
              <a:endParaRPr/>
            </a:p>
          </p:txBody>
        </p:sp>
        <p:sp>
          <p:nvSpPr>
            <p:cNvPr id="820" name="Shape 820"/>
            <p:cNvSpPr/>
            <p:nvPr/>
          </p:nvSpPr>
          <p:spPr>
            <a:xfrm rot="19800000">
              <a:off x="290877" y="102555"/>
              <a:ext cx="225256" cy="399353"/>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881"/>
                    <a:pt x="21600" y="7723"/>
                    <a:pt x="20132" y="15281"/>
                  </a:cubicBezTo>
                  <a:cubicBezTo>
                    <a:pt x="19691" y="17554"/>
                    <a:pt x="18313" y="19726"/>
                    <a:pt x="16123" y="21600"/>
                  </a:cubicBezTo>
                </a:path>
              </a:pathLst>
            </a:custGeom>
            <a:noFill/>
            <a:ln w="28575" cap="flat">
              <a:solidFill>
                <a:srgbClr val="A6A6A6">
                  <a:alpha val="38000"/>
                </a:srgbClr>
              </a:solidFill>
              <a:prstDash val="solid"/>
              <a:bevel/>
            </a:ln>
            <a:effectLst/>
          </p:spPr>
          <p:txBody>
            <a:bodyPr wrap="square" lIns="0" tIns="0" rIns="0" bIns="0" numCol="1" anchor="ctr">
              <a:noAutofit/>
            </a:bodyPr>
            <a:lstStyle/>
            <a:p>
              <a:pPr lvl="0" algn="ctr"/>
              <a:endParaRPr/>
            </a:p>
          </p:txBody>
        </p:sp>
        <p:grpSp>
          <p:nvGrpSpPr>
            <p:cNvPr id="823" name="Group 823"/>
            <p:cNvGrpSpPr/>
            <p:nvPr/>
          </p:nvGrpSpPr>
          <p:grpSpPr>
            <a:xfrm>
              <a:off x="-1" y="-1"/>
              <a:ext cx="657168" cy="565211"/>
              <a:chOff x="0" y="0"/>
              <a:chExt cx="657166" cy="565209"/>
            </a:xfrm>
          </p:grpSpPr>
          <p:sp>
            <p:nvSpPr>
              <p:cNvPr id="821" name="Shape 821"/>
              <p:cNvSpPr/>
              <p:nvPr/>
            </p:nvSpPr>
            <p:spPr>
              <a:xfrm rot="16200000">
                <a:off x="66972" y="45429"/>
                <a:ext cx="307090" cy="44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noFill/>
              <a:ln w="381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822" name="Shape 822"/>
              <p:cNvSpPr/>
              <p:nvPr/>
            </p:nvSpPr>
            <p:spPr>
              <a:xfrm rot="19800000">
                <a:off x="251810" y="44929"/>
                <a:ext cx="307090" cy="475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48"/>
                      <a:pt x="21600" y="13954"/>
                    </a:cubicBezTo>
                    <a:cubicBezTo>
                      <a:pt x="21600" y="16670"/>
                      <a:pt x="20373" y="19328"/>
                      <a:pt x="18069" y="21600"/>
                    </a:cubicBezTo>
                  </a:path>
                </a:pathLst>
              </a:custGeom>
              <a:noFill/>
              <a:ln w="38100" cap="flat">
                <a:solidFill>
                  <a:srgbClr val="BFBFBF">
                    <a:alpha val="14000"/>
                  </a:srgbClr>
                </a:solidFill>
                <a:prstDash val="solid"/>
                <a:bevel/>
              </a:ln>
              <a:effectLst/>
            </p:spPr>
            <p:txBody>
              <a:bodyPr wrap="square" lIns="0" tIns="0" rIns="0" bIns="0" numCol="1" anchor="ctr">
                <a:noAutofit/>
              </a:bodyPr>
              <a:lstStyle/>
              <a:p>
                <a:pPr lvl="0" algn="ctr"/>
                <a:endParaRPr/>
              </a:p>
            </p:txBody>
          </p:sp>
        </p:grpSp>
      </p:grpSp>
      <p:sp>
        <p:nvSpPr>
          <p:cNvPr id="825" name="Shape 825"/>
          <p:cNvSpPr/>
          <p:nvPr/>
        </p:nvSpPr>
        <p:spPr>
          <a:xfrm>
            <a:off x="8834057" y="4859940"/>
            <a:ext cx="196180" cy="144017"/>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826" name="Shape 826"/>
          <p:cNvSpPr/>
          <p:nvPr/>
        </p:nvSpPr>
        <p:spPr>
          <a:xfrm rot="5400000">
            <a:off x="-129096" y="595439"/>
            <a:ext cx="497919" cy="2489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0065A4"/>
          </a:solidFill>
          <a:ln w="12700">
            <a:miter lim="400000"/>
          </a:ln>
        </p:spPr>
        <p:txBody>
          <a:bodyPr lIns="0" tIns="0" rIns="0" bIns="0" anchor="ctr"/>
          <a:lstStyle/>
          <a:p>
            <a:pPr lvl="0" algn="ctr"/>
            <a:endParaRPr/>
          </a:p>
        </p:txBody>
      </p:sp>
      <p:sp>
        <p:nvSpPr>
          <p:cNvPr id="827" name="Shape 827"/>
          <p:cNvSpPr/>
          <p:nvPr/>
        </p:nvSpPr>
        <p:spPr>
          <a:xfrm flipH="1">
            <a:off x="-291" y="676231"/>
            <a:ext cx="58659" cy="112901"/>
          </a:xfrm>
          <a:custGeom>
            <a:avLst/>
            <a:gdLst/>
            <a:ahLst/>
            <a:cxnLst>
              <a:cxn ang="0">
                <a:pos x="wd2" y="hd2"/>
              </a:cxn>
              <a:cxn ang="5400000">
                <a:pos x="wd2" y="hd2"/>
              </a:cxn>
              <a:cxn ang="10800000">
                <a:pos x="wd2" y="hd2"/>
              </a:cxn>
              <a:cxn ang="16200000">
                <a:pos x="wd2" y="hd2"/>
              </a:cxn>
            </a:cxnLst>
            <a:rect l="0" t="0" r="r" b="b"/>
            <a:pathLst>
              <a:path w="21600" h="21600" extrusionOk="0">
                <a:moveTo>
                  <a:pt x="20787" y="0"/>
                </a:moveTo>
                <a:lnTo>
                  <a:pt x="21600" y="85"/>
                </a:lnTo>
                <a:lnTo>
                  <a:pt x="21600" y="21515"/>
                </a:lnTo>
                <a:lnTo>
                  <a:pt x="20787" y="21600"/>
                </a:lnTo>
                <a:cubicBezTo>
                  <a:pt x="9307" y="21600"/>
                  <a:pt x="0" y="16765"/>
                  <a:pt x="0" y="10800"/>
                </a:cubicBezTo>
                <a:cubicBezTo>
                  <a:pt x="0" y="4835"/>
                  <a:pt x="9307" y="0"/>
                  <a:pt x="20787" y="0"/>
                </a:cubicBezTo>
                <a:close/>
              </a:path>
            </a:pathLst>
          </a:custGeom>
          <a:solidFill>
            <a:srgbClr val="BFBFBF"/>
          </a:solidFill>
          <a:ln w="12700">
            <a:miter lim="400000"/>
          </a:ln>
        </p:spPr>
        <p:txBody>
          <a:bodyPr lIns="0" tIns="0" rIns="0" bIns="0" anchor="ctr"/>
          <a:lstStyle/>
          <a:p>
            <a:pPr lvl="0" algn="ctr">
              <a:defRPr>
                <a:solidFill>
                  <a:srgbClr val="FFFFFF"/>
                </a:solidFill>
              </a:defRPr>
            </a:pPr>
            <a:endParaRPr/>
          </a:p>
        </p:txBody>
      </p:sp>
      <p:sp>
        <p:nvSpPr>
          <p:cNvPr id="828" name="Shape 828"/>
          <p:cNvSpPr/>
          <p:nvPr/>
        </p:nvSpPr>
        <p:spPr>
          <a:xfrm>
            <a:off x="2" y="4857239"/>
            <a:ext cx="32130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829" name="Shape 829"/>
          <p:cNvSpPr>
            <a:spLocks noGrp="1"/>
          </p:cNvSpPr>
          <p:nvPr>
            <p:ph type="title"/>
          </p:nvPr>
        </p:nvSpPr>
        <p:spPr>
          <a:xfrm>
            <a:off x="457200" y="192608"/>
            <a:ext cx="8229600" cy="883992"/>
          </a:xfrm>
          <a:prstGeom prst="rect">
            <a:avLst/>
          </a:prstGeom>
        </p:spPr>
        <p:txBody>
          <a:bodyPr/>
          <a:lstStyle/>
          <a:p>
            <a:pPr lvl="0">
              <a:defRPr sz="1800" b="0">
                <a:solidFill>
                  <a:srgbClr val="000000"/>
                </a:solidFill>
              </a:defRPr>
            </a:pPr>
            <a:r>
              <a:rPr sz="2800" b="1">
                <a:solidFill>
                  <a:srgbClr val="0066A4"/>
                </a:solidFill>
              </a:rPr>
              <a:t>Click to edit Master title style</a:t>
            </a:r>
          </a:p>
        </p:txBody>
      </p:sp>
      <p:sp>
        <p:nvSpPr>
          <p:cNvPr id="830" name="Shape 830"/>
          <p:cNvSpPr>
            <a:spLocks noGrp="1"/>
          </p:cNvSpPr>
          <p:nvPr>
            <p:ph type="body" idx="1"/>
          </p:nvPr>
        </p:nvSpPr>
        <p:spPr>
          <a:xfrm>
            <a:off x="457200" y="1076599"/>
            <a:ext cx="4040188" cy="554558"/>
          </a:xfrm>
          <a:prstGeom prst="rect">
            <a:avLst/>
          </a:prstGeom>
        </p:spPr>
        <p:txBody>
          <a:bodyPr anchor="b"/>
          <a:lstStyle>
            <a:lvl1pPr marL="0" indent="0">
              <a:buClrTx/>
              <a:buSzTx/>
              <a:buFontTx/>
              <a:buNone/>
              <a:defRPr b="1"/>
            </a:lvl1pPr>
          </a:lstStyle>
          <a:p>
            <a:pPr lvl="0">
              <a:defRPr sz="1800" b="0">
                <a:solidFill>
                  <a:srgbClr val="000000"/>
                </a:solidFill>
              </a:defRPr>
            </a:pPr>
            <a:r>
              <a:rPr sz="2400" b="1">
                <a:solidFill>
                  <a:srgbClr val="515153"/>
                </a:solidFill>
              </a:rPr>
              <a:t>Click to edit Master text styles</a:t>
            </a:r>
          </a:p>
        </p:txBody>
      </p:sp>
      <p:sp>
        <p:nvSpPr>
          <p:cNvPr id="831" name="Shape 831"/>
          <p:cNvSpPr>
            <a:spLocks noGrp="1"/>
          </p:cNvSpPr>
          <p:nvPr>
            <p:ph type="sldNum" sz="quarter" idx="2"/>
          </p:nvPr>
        </p:nvSpPr>
        <p:spPr>
          <a:xfrm>
            <a:off x="8298542" y="4743563"/>
            <a:ext cx="680185" cy="226986"/>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114" name="image1.png" descr="C:\Users\User\Desktop\Givon\07_Starcom\Starcom logo-01.png"/>
          <p:cNvPicPr/>
          <p:nvPr/>
        </p:nvPicPr>
        <p:blipFill>
          <a:blip r:embed="rId2">
            <a:extLst/>
          </a:blip>
          <a:srcRect r="33922"/>
          <a:stretch>
            <a:fillRect/>
          </a:stretch>
        </p:blipFill>
        <p:spPr>
          <a:xfrm>
            <a:off x="306014" y="4606309"/>
            <a:ext cx="1255691" cy="535537"/>
          </a:xfrm>
          <a:prstGeom prst="rect">
            <a:avLst/>
          </a:prstGeom>
          <a:ln w="12700">
            <a:miter lim="400000"/>
          </a:ln>
        </p:spPr>
      </p:pic>
      <p:sp>
        <p:nvSpPr>
          <p:cNvPr id="115" name="Shape 115"/>
          <p:cNvSpPr/>
          <p:nvPr/>
        </p:nvSpPr>
        <p:spPr>
          <a:xfrm>
            <a:off x="54244" y="732682"/>
            <a:ext cx="9076634" cy="4846"/>
          </a:xfrm>
          <a:prstGeom prst="line">
            <a:avLst/>
          </a:prstGeom>
          <a:ln w="28575">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116" name="Shape 116"/>
          <p:cNvSpPr/>
          <p:nvPr/>
        </p:nvSpPr>
        <p:spPr>
          <a:xfrm>
            <a:off x="1619259" y="4857239"/>
            <a:ext cx="706628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117" name="Shape 117"/>
          <p:cNvSpPr/>
          <p:nvPr/>
        </p:nvSpPr>
        <p:spPr>
          <a:xfrm>
            <a:off x="8521721" y="4761015"/>
            <a:ext cx="253737" cy="253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
        <p:nvSpPr>
          <p:cNvPr id="118" name="Shape 118"/>
          <p:cNvSpPr/>
          <p:nvPr/>
        </p:nvSpPr>
        <p:spPr>
          <a:xfrm>
            <a:off x="8642573" y="4739952"/>
            <a:ext cx="117851" cy="243431"/>
          </a:xfrm>
          <a:custGeom>
            <a:avLst/>
            <a:gdLst/>
            <a:ahLst/>
            <a:cxnLst>
              <a:cxn ang="0">
                <a:pos x="wd2" y="hd2"/>
              </a:cxn>
              <a:cxn ang="5400000">
                <a:pos x="wd2" y="hd2"/>
              </a:cxn>
              <a:cxn ang="10800000">
                <a:pos x="wd2" y="hd2"/>
              </a:cxn>
              <a:cxn ang="16200000">
                <a:pos x="wd2" y="hd2"/>
              </a:cxn>
            </a:cxnLst>
            <a:rect l="0" t="0" r="r" b="b"/>
            <a:pathLst>
              <a:path w="21220" h="21600" extrusionOk="0">
                <a:moveTo>
                  <a:pt x="0" y="0"/>
                </a:moveTo>
                <a:lnTo>
                  <a:pt x="0" y="0"/>
                </a:lnTo>
                <a:cubicBezTo>
                  <a:pt x="12105" y="193"/>
                  <a:pt x="21600" y="5185"/>
                  <a:pt x="21208" y="11150"/>
                </a:cubicBezTo>
                <a:cubicBezTo>
                  <a:pt x="20836" y="16829"/>
                  <a:pt x="11604" y="21395"/>
                  <a:pt x="82" y="21600"/>
                </a:cubicBezTo>
              </a:path>
            </a:pathLst>
          </a:custGeom>
          <a:ln w="28575">
            <a:solidFill>
              <a:srgbClr val="BFBFBF"/>
            </a:solidFill>
          </a:ln>
        </p:spPr>
        <p:txBody>
          <a:bodyPr lIns="0" tIns="0" rIns="0" bIns="0" anchor="ctr"/>
          <a:lstStyle/>
          <a:p>
            <a:pPr lvl="0" algn="ctr"/>
            <a:endParaRPr/>
          </a:p>
        </p:txBody>
      </p:sp>
      <p:sp>
        <p:nvSpPr>
          <p:cNvPr id="119" name="Shape 119"/>
          <p:cNvSpPr/>
          <p:nvPr/>
        </p:nvSpPr>
        <p:spPr>
          <a:xfrm rot="10800000">
            <a:off x="8509164" y="4739979"/>
            <a:ext cx="117067" cy="243383"/>
          </a:xfrm>
          <a:custGeom>
            <a:avLst/>
            <a:gdLst/>
            <a:ahLst/>
            <a:cxnLst>
              <a:cxn ang="0">
                <a:pos x="wd2" y="hd2"/>
              </a:cxn>
              <a:cxn ang="5400000">
                <a:pos x="wd2" y="hd2"/>
              </a:cxn>
              <a:cxn ang="10800000">
                <a:pos x="wd2" y="hd2"/>
              </a:cxn>
              <a:cxn ang="16200000">
                <a:pos x="wd2" y="hd2"/>
              </a:cxn>
            </a:cxnLst>
            <a:rect l="0" t="0" r="r" b="b"/>
            <a:pathLst>
              <a:path w="21131" h="21600" extrusionOk="0">
                <a:moveTo>
                  <a:pt x="29" y="0"/>
                </a:moveTo>
                <a:lnTo>
                  <a:pt x="29" y="0"/>
                </a:lnTo>
                <a:cubicBezTo>
                  <a:pt x="12160" y="239"/>
                  <a:pt x="21600" y="5268"/>
                  <a:pt x="21113" y="11233"/>
                </a:cubicBezTo>
                <a:cubicBezTo>
                  <a:pt x="20654" y="16867"/>
                  <a:pt x="11461" y="21381"/>
                  <a:pt x="0" y="21600"/>
                </a:cubicBezTo>
              </a:path>
            </a:pathLst>
          </a:custGeom>
          <a:ln w="28575">
            <a:solidFill>
              <a:srgbClr val="BFBFBF"/>
            </a:solidFill>
          </a:ln>
        </p:spPr>
        <p:txBody>
          <a:bodyPr lIns="0" tIns="0" rIns="0" bIns="0" anchor="ctr"/>
          <a:lstStyle/>
          <a:p>
            <a:pPr lvl="0" algn="ctr"/>
            <a:endParaRPr/>
          </a:p>
        </p:txBody>
      </p:sp>
      <p:grpSp>
        <p:nvGrpSpPr>
          <p:cNvPr id="127" name="Group 127"/>
          <p:cNvGrpSpPr/>
          <p:nvPr/>
        </p:nvGrpSpPr>
        <p:grpSpPr>
          <a:xfrm>
            <a:off x="8318572" y="4431850"/>
            <a:ext cx="657168" cy="565210"/>
            <a:chOff x="0" y="0"/>
            <a:chExt cx="657166" cy="565209"/>
          </a:xfrm>
        </p:grpSpPr>
        <p:sp>
          <p:nvSpPr>
            <p:cNvPr id="120" name="Shape 120"/>
            <p:cNvSpPr/>
            <p:nvPr/>
          </p:nvSpPr>
          <p:spPr>
            <a:xfrm rot="16200000">
              <a:off x="126504" y="188311"/>
              <a:ext cx="205883" cy="256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noFill/>
            <a:ln w="9525" cap="flat">
              <a:solidFill>
                <a:srgbClr val="F47A20"/>
              </a:solidFill>
              <a:prstDash val="solid"/>
              <a:bevel/>
            </a:ln>
            <a:effectLst/>
          </p:spPr>
          <p:txBody>
            <a:bodyPr wrap="square" lIns="0" tIns="0" rIns="0" bIns="0" numCol="1" anchor="ctr">
              <a:noAutofit/>
            </a:bodyPr>
            <a:lstStyle/>
            <a:p>
              <a:pPr lvl="0" algn="ctr"/>
              <a:endParaRPr/>
            </a:p>
          </p:txBody>
        </p:sp>
        <p:sp>
          <p:nvSpPr>
            <p:cNvPr id="121" name="Shape 121"/>
            <p:cNvSpPr/>
            <p:nvPr/>
          </p:nvSpPr>
          <p:spPr>
            <a:xfrm rot="16200000">
              <a:off x="97569" y="119546"/>
              <a:ext cx="254733" cy="345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noFill/>
            <a:ln w="28575"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122" name="Shape 122"/>
            <p:cNvSpPr/>
            <p:nvPr/>
          </p:nvSpPr>
          <p:spPr>
            <a:xfrm rot="19800000">
              <a:off x="308766" y="161807"/>
              <a:ext cx="166420" cy="318583"/>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noFill/>
            <a:ln w="9525" cap="flat">
              <a:solidFill>
                <a:srgbClr val="BFBFBF">
                  <a:alpha val="58999"/>
                </a:srgbClr>
              </a:solidFill>
              <a:prstDash val="solid"/>
              <a:bevel/>
            </a:ln>
            <a:effectLst/>
          </p:spPr>
          <p:txBody>
            <a:bodyPr wrap="square" lIns="0" tIns="0" rIns="0" bIns="0" numCol="1" anchor="ctr">
              <a:noAutofit/>
            </a:bodyPr>
            <a:lstStyle/>
            <a:p>
              <a:pPr lvl="0" algn="ctr"/>
              <a:endParaRPr/>
            </a:p>
          </p:txBody>
        </p:sp>
        <p:sp>
          <p:nvSpPr>
            <p:cNvPr id="123" name="Shape 123"/>
            <p:cNvSpPr/>
            <p:nvPr/>
          </p:nvSpPr>
          <p:spPr>
            <a:xfrm rot="19800000">
              <a:off x="290877" y="102555"/>
              <a:ext cx="225256" cy="399353"/>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881"/>
                    <a:pt x="21600" y="7723"/>
                    <a:pt x="20132" y="15281"/>
                  </a:cubicBezTo>
                  <a:cubicBezTo>
                    <a:pt x="19691" y="17554"/>
                    <a:pt x="18313" y="19726"/>
                    <a:pt x="16123" y="21600"/>
                  </a:cubicBezTo>
                </a:path>
              </a:pathLst>
            </a:custGeom>
            <a:noFill/>
            <a:ln w="28575" cap="flat">
              <a:solidFill>
                <a:srgbClr val="A6A6A6">
                  <a:alpha val="38000"/>
                </a:srgbClr>
              </a:solidFill>
              <a:prstDash val="solid"/>
              <a:bevel/>
            </a:ln>
            <a:effectLst/>
          </p:spPr>
          <p:txBody>
            <a:bodyPr wrap="square" lIns="0" tIns="0" rIns="0" bIns="0" numCol="1" anchor="ctr">
              <a:noAutofit/>
            </a:bodyPr>
            <a:lstStyle/>
            <a:p>
              <a:pPr lvl="0" algn="ctr"/>
              <a:endParaRPr/>
            </a:p>
          </p:txBody>
        </p:sp>
        <p:grpSp>
          <p:nvGrpSpPr>
            <p:cNvPr id="126" name="Group 126"/>
            <p:cNvGrpSpPr/>
            <p:nvPr/>
          </p:nvGrpSpPr>
          <p:grpSpPr>
            <a:xfrm>
              <a:off x="-1" y="-1"/>
              <a:ext cx="657168" cy="565211"/>
              <a:chOff x="0" y="0"/>
              <a:chExt cx="657166" cy="565209"/>
            </a:xfrm>
          </p:grpSpPr>
          <p:sp>
            <p:nvSpPr>
              <p:cNvPr id="124" name="Shape 124"/>
              <p:cNvSpPr/>
              <p:nvPr/>
            </p:nvSpPr>
            <p:spPr>
              <a:xfrm rot="16200000">
                <a:off x="66972" y="45429"/>
                <a:ext cx="307090" cy="44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noFill/>
              <a:ln w="381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125" name="Shape 125"/>
              <p:cNvSpPr/>
              <p:nvPr/>
            </p:nvSpPr>
            <p:spPr>
              <a:xfrm rot="19800000">
                <a:off x="251810" y="44929"/>
                <a:ext cx="307090" cy="475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48"/>
                      <a:pt x="21600" y="13954"/>
                    </a:cubicBezTo>
                    <a:cubicBezTo>
                      <a:pt x="21600" y="16670"/>
                      <a:pt x="20373" y="19328"/>
                      <a:pt x="18069" y="21600"/>
                    </a:cubicBezTo>
                  </a:path>
                </a:pathLst>
              </a:custGeom>
              <a:noFill/>
              <a:ln w="38100" cap="flat">
                <a:solidFill>
                  <a:srgbClr val="BFBFBF">
                    <a:alpha val="14000"/>
                  </a:srgbClr>
                </a:solidFill>
                <a:prstDash val="solid"/>
                <a:bevel/>
              </a:ln>
              <a:effectLst/>
            </p:spPr>
            <p:txBody>
              <a:bodyPr wrap="square" lIns="0" tIns="0" rIns="0" bIns="0" numCol="1" anchor="ctr">
                <a:noAutofit/>
              </a:bodyPr>
              <a:lstStyle/>
              <a:p>
                <a:pPr lvl="0" algn="ctr"/>
                <a:endParaRPr/>
              </a:p>
            </p:txBody>
          </p:sp>
        </p:grpSp>
      </p:grpSp>
      <p:sp>
        <p:nvSpPr>
          <p:cNvPr id="128" name="Shape 128"/>
          <p:cNvSpPr/>
          <p:nvPr/>
        </p:nvSpPr>
        <p:spPr>
          <a:xfrm>
            <a:off x="8834057" y="4859940"/>
            <a:ext cx="196180" cy="144017"/>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129" name="Shape 129"/>
          <p:cNvSpPr/>
          <p:nvPr/>
        </p:nvSpPr>
        <p:spPr>
          <a:xfrm rot="5400000">
            <a:off x="-129096" y="595439"/>
            <a:ext cx="497919" cy="2489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0065A4"/>
          </a:solidFill>
          <a:ln w="12700">
            <a:miter lim="400000"/>
          </a:ln>
        </p:spPr>
        <p:txBody>
          <a:bodyPr lIns="0" tIns="0" rIns="0" bIns="0" anchor="ctr"/>
          <a:lstStyle/>
          <a:p>
            <a:pPr lvl="0" algn="ctr"/>
            <a:endParaRPr/>
          </a:p>
        </p:txBody>
      </p:sp>
      <p:sp>
        <p:nvSpPr>
          <p:cNvPr id="130" name="Shape 130"/>
          <p:cNvSpPr/>
          <p:nvPr/>
        </p:nvSpPr>
        <p:spPr>
          <a:xfrm flipH="1">
            <a:off x="-291" y="676231"/>
            <a:ext cx="58659" cy="112901"/>
          </a:xfrm>
          <a:custGeom>
            <a:avLst/>
            <a:gdLst/>
            <a:ahLst/>
            <a:cxnLst>
              <a:cxn ang="0">
                <a:pos x="wd2" y="hd2"/>
              </a:cxn>
              <a:cxn ang="5400000">
                <a:pos x="wd2" y="hd2"/>
              </a:cxn>
              <a:cxn ang="10800000">
                <a:pos x="wd2" y="hd2"/>
              </a:cxn>
              <a:cxn ang="16200000">
                <a:pos x="wd2" y="hd2"/>
              </a:cxn>
            </a:cxnLst>
            <a:rect l="0" t="0" r="r" b="b"/>
            <a:pathLst>
              <a:path w="21600" h="21600" extrusionOk="0">
                <a:moveTo>
                  <a:pt x="20787" y="0"/>
                </a:moveTo>
                <a:lnTo>
                  <a:pt x="21600" y="85"/>
                </a:lnTo>
                <a:lnTo>
                  <a:pt x="21600" y="21515"/>
                </a:lnTo>
                <a:lnTo>
                  <a:pt x="20787" y="21600"/>
                </a:lnTo>
                <a:cubicBezTo>
                  <a:pt x="9307" y="21600"/>
                  <a:pt x="0" y="16765"/>
                  <a:pt x="0" y="10800"/>
                </a:cubicBezTo>
                <a:cubicBezTo>
                  <a:pt x="0" y="4835"/>
                  <a:pt x="9307" y="0"/>
                  <a:pt x="20787" y="0"/>
                </a:cubicBezTo>
                <a:close/>
              </a:path>
            </a:pathLst>
          </a:custGeom>
          <a:solidFill>
            <a:srgbClr val="BFBFBF"/>
          </a:solidFill>
          <a:ln w="12700">
            <a:miter lim="400000"/>
          </a:ln>
        </p:spPr>
        <p:txBody>
          <a:bodyPr lIns="0" tIns="0" rIns="0" bIns="0" anchor="ctr"/>
          <a:lstStyle/>
          <a:p>
            <a:pPr lvl="0" algn="ctr">
              <a:defRPr>
                <a:solidFill>
                  <a:srgbClr val="FFFFFF"/>
                </a:solidFill>
              </a:defRPr>
            </a:pPr>
            <a:endParaRPr/>
          </a:p>
        </p:txBody>
      </p:sp>
      <p:sp>
        <p:nvSpPr>
          <p:cNvPr id="131" name="Shape 131"/>
          <p:cNvSpPr/>
          <p:nvPr/>
        </p:nvSpPr>
        <p:spPr>
          <a:xfrm>
            <a:off x="2" y="4857239"/>
            <a:ext cx="32130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132" name="Shape 132"/>
          <p:cNvSpPr/>
          <p:nvPr/>
        </p:nvSpPr>
        <p:spPr>
          <a:xfrm>
            <a:off x="0" y="0"/>
            <a:ext cx="9144000" cy="5143500"/>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133" name="Shape 133"/>
          <p:cNvSpPr>
            <a:spLocks noGrp="1"/>
          </p:cNvSpPr>
          <p:nvPr>
            <p:ph type="sldNum" sz="quarter" idx="2"/>
          </p:nvPr>
        </p:nvSpPr>
        <p:spPr>
          <a:xfrm>
            <a:off x="8298542" y="4743563"/>
            <a:ext cx="680185" cy="226986"/>
          </a:xfrm>
          <a:prstGeom prst="rect">
            <a:avLst/>
          </a:prstGeom>
        </p:spPr>
        <p:txBody>
          <a:bodyPr/>
          <a:lstStyle/>
          <a:p>
            <a:pPr lvl="0"/>
            <a:fld id="{86CB4B4D-7CA3-9044-876B-883B54F8677D}" type="slidenum">
              <a:t>‹#›</a:t>
            </a:fld>
            <a:endParaRPr/>
          </a:p>
        </p:txBody>
      </p:sp>
      <p:pic>
        <p:nvPicPr>
          <p:cNvPr id="134" name="image4.jpg"/>
          <p:cNvPicPr/>
          <p:nvPr/>
        </p:nvPicPr>
        <p:blipFill>
          <a:blip r:embed="rId3">
            <a:extLst/>
          </a:blip>
          <a:srcRect l="290" t="1" r="6510" b="36492"/>
          <a:stretch>
            <a:fillRect/>
          </a:stretch>
        </p:blipFill>
        <p:spPr>
          <a:xfrm>
            <a:off x="-1" y="987573"/>
            <a:ext cx="9144002" cy="4155928"/>
          </a:xfrm>
          <a:prstGeom prst="rect">
            <a:avLst/>
          </a:prstGeom>
          <a:ln w="12700">
            <a:miter lim="400000"/>
          </a:ln>
        </p:spPr>
      </p:pic>
      <p:sp>
        <p:nvSpPr>
          <p:cNvPr id="135" name="Shape 135"/>
          <p:cNvSpPr/>
          <p:nvPr/>
        </p:nvSpPr>
        <p:spPr>
          <a:xfrm>
            <a:off x="0" y="987573"/>
            <a:ext cx="3635896" cy="4155928"/>
          </a:xfrm>
          <a:prstGeom prst="rect">
            <a:avLst/>
          </a:prstGeom>
          <a:solidFill>
            <a:srgbClr val="062C53">
              <a:alpha val="61000"/>
            </a:srgbClr>
          </a:solidFill>
          <a:ln w="12700">
            <a:miter lim="400000"/>
          </a:ln>
        </p:spPr>
        <p:txBody>
          <a:bodyPr lIns="0" tIns="0" rIns="0" bIns="0" anchor="ctr"/>
          <a:lstStyle/>
          <a:p>
            <a:pPr lvl="0" algn="ctr">
              <a:defRPr>
                <a:solidFill>
                  <a:srgbClr val="FFFFFF"/>
                </a:solidFill>
              </a:defRPr>
            </a:pPr>
            <a:endParaRPr/>
          </a:p>
        </p:txBody>
      </p:sp>
      <p:sp>
        <p:nvSpPr>
          <p:cNvPr id="136" name="Shape 136"/>
          <p:cNvSpPr/>
          <p:nvPr/>
        </p:nvSpPr>
        <p:spPr>
          <a:xfrm flipH="1" flipV="1">
            <a:off x="3635895" y="0"/>
            <a:ext cx="5508106" cy="987575"/>
          </a:xfrm>
          <a:prstGeom prst="rect">
            <a:avLst/>
          </a:prstGeom>
          <a:solidFill>
            <a:srgbClr val="9DBBD4">
              <a:alpha val="82000"/>
            </a:srgbClr>
          </a:solidFill>
          <a:ln w="12700">
            <a:miter lim="400000"/>
          </a:ln>
        </p:spPr>
        <p:txBody>
          <a:bodyPr lIns="0" tIns="0" rIns="0" bIns="0" anchor="ctr"/>
          <a:lstStyle/>
          <a:p>
            <a:pPr lvl="0" algn="ctr">
              <a:defRPr>
                <a:solidFill>
                  <a:srgbClr val="FFFFFF"/>
                </a:solidFill>
              </a:defRPr>
            </a:pPr>
            <a:endParaRPr/>
          </a:p>
        </p:txBody>
      </p:sp>
      <p:pic>
        <p:nvPicPr>
          <p:cNvPr id="137" name="image5.png" descr="C:\Users\User\Desktop\Givon\07_Starcom\Starcom logo-01.png"/>
          <p:cNvPicPr/>
          <p:nvPr/>
        </p:nvPicPr>
        <p:blipFill>
          <a:blip r:embed="rId4">
            <a:extLst/>
          </a:blip>
          <a:srcRect r="2402"/>
          <a:stretch>
            <a:fillRect/>
          </a:stretch>
        </p:blipFill>
        <p:spPr>
          <a:xfrm>
            <a:off x="100375" y="2"/>
            <a:ext cx="3360365" cy="970309"/>
          </a:xfrm>
          <a:prstGeom prst="rect">
            <a:avLst/>
          </a:prstGeom>
          <a:ln w="12700">
            <a:miter lim="400000"/>
          </a:ln>
        </p:spPr>
      </p:pic>
      <p:sp>
        <p:nvSpPr>
          <p:cNvPr id="138" name="Shape 138"/>
          <p:cNvSpPr/>
          <p:nvPr/>
        </p:nvSpPr>
        <p:spPr>
          <a:xfrm>
            <a:off x="0" y="1063774"/>
            <a:ext cx="3635896" cy="3740226"/>
          </a:xfrm>
          <a:prstGeom prst="rect">
            <a:avLst/>
          </a:prstGeom>
          <a:solidFill>
            <a:srgbClr val="062C53">
              <a:alpha val="61000"/>
            </a:srgbClr>
          </a:solidFill>
          <a:ln w="12700">
            <a:miter lim="400000"/>
          </a:ln>
        </p:spPr>
        <p:txBody>
          <a:bodyPr lIns="0" tIns="0" rIns="0" bIns="0" anchor="ctr"/>
          <a:lstStyle/>
          <a:p>
            <a:pPr lvl="0" algn="ctr">
              <a:defRPr>
                <a:solidFill>
                  <a:srgbClr val="FFFFFF"/>
                </a:solidFill>
              </a:defRPr>
            </a:pPr>
            <a:endParaRPr/>
          </a:p>
        </p:txBody>
      </p:sp>
      <p:sp>
        <p:nvSpPr>
          <p:cNvPr id="139" name="Shape 139"/>
          <p:cNvSpPr/>
          <p:nvPr/>
        </p:nvSpPr>
        <p:spPr>
          <a:xfrm flipH="1" flipV="1">
            <a:off x="3635895" y="4803997"/>
            <a:ext cx="5508106" cy="339502"/>
          </a:xfrm>
          <a:prstGeom prst="rect">
            <a:avLst/>
          </a:prstGeom>
          <a:solidFill>
            <a:srgbClr val="FFFFFF">
              <a:alpha val="82000"/>
            </a:srgbClr>
          </a:solidFill>
          <a:ln w="12700">
            <a:miter lim="400000"/>
          </a:ln>
        </p:spPr>
        <p:txBody>
          <a:bodyPr lIns="0" tIns="0" rIns="0" bIns="0" anchor="ctr"/>
          <a:lstStyle/>
          <a:p>
            <a:pPr lvl="0" algn="ctr">
              <a:defRPr>
                <a:solidFill>
                  <a:srgbClr val="FFFFFF"/>
                </a:solidFill>
              </a:defRPr>
            </a:pPr>
            <a:endParaRPr/>
          </a:p>
        </p:txBody>
      </p:sp>
      <p:sp>
        <p:nvSpPr>
          <p:cNvPr id="140" name="Shape 140"/>
          <p:cNvSpPr/>
          <p:nvPr/>
        </p:nvSpPr>
        <p:spPr>
          <a:xfrm>
            <a:off x="8892479" y="0"/>
            <a:ext cx="251520" cy="5143500"/>
          </a:xfrm>
          <a:prstGeom prst="rect">
            <a:avLst/>
          </a:prstGeom>
          <a:solidFill>
            <a:srgbClr val="062C53">
              <a:alpha val="61000"/>
            </a:srgbClr>
          </a:solidFill>
          <a:ln w="12700">
            <a:miter lim="400000"/>
          </a:ln>
        </p:spPr>
        <p:txBody>
          <a:bodyPr lIns="0" tIns="0" rIns="0" bIns="0" anchor="ctr"/>
          <a:lstStyle/>
          <a:p>
            <a:pPr lvl="0" algn="ctr">
              <a:defRPr>
                <a:solidFill>
                  <a:srgbClr val="FFFFFF"/>
                </a:solidFill>
              </a:defRPr>
            </a:pPr>
            <a:endParaRPr/>
          </a:p>
        </p:txBody>
      </p:sp>
      <p:sp>
        <p:nvSpPr>
          <p:cNvPr id="141" name="Shape 141"/>
          <p:cNvSpPr/>
          <p:nvPr/>
        </p:nvSpPr>
        <p:spPr>
          <a:xfrm>
            <a:off x="3347863" y="699543"/>
            <a:ext cx="576065" cy="5760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7A20">
              <a:alpha val="66000"/>
            </a:srgbClr>
          </a:solidFill>
          <a:ln w="12700">
            <a:miter lim="400000"/>
          </a:ln>
        </p:spPr>
        <p:txBody>
          <a:bodyPr lIns="0" tIns="0" rIns="0" bIns="0" anchor="ctr"/>
          <a:lstStyle/>
          <a:p>
            <a:pPr lvl="0" algn="ctr">
              <a:defRPr>
                <a:solidFill>
                  <a:srgbClr val="FFFFFF"/>
                </a:solidFill>
              </a:defRPr>
            </a:pPr>
            <a:endParaRPr/>
          </a:p>
        </p:txBody>
      </p:sp>
      <p:sp>
        <p:nvSpPr>
          <p:cNvPr id="142" name="Shape 142"/>
          <p:cNvSpPr/>
          <p:nvPr/>
        </p:nvSpPr>
        <p:spPr>
          <a:xfrm>
            <a:off x="3491879" y="843558"/>
            <a:ext cx="288033" cy="2880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7A20">
              <a:alpha val="66000"/>
            </a:srgbClr>
          </a:solidFill>
          <a:ln w="12700">
            <a:miter lim="400000"/>
          </a:ln>
        </p:spPr>
        <p:txBody>
          <a:bodyPr lIns="0" tIns="0" rIns="0" bIns="0" anchor="ctr"/>
          <a:lstStyle/>
          <a:p>
            <a:pPr lvl="0" algn="ctr">
              <a:defRPr>
                <a:solidFill>
                  <a:srgbClr val="FFFFFF"/>
                </a:solidFill>
              </a:defRPr>
            </a:pPr>
            <a:endParaRPr/>
          </a:p>
        </p:txBody>
      </p:sp>
      <p:sp>
        <p:nvSpPr>
          <p:cNvPr id="143" name="Shape 143"/>
          <p:cNvSpPr/>
          <p:nvPr/>
        </p:nvSpPr>
        <p:spPr>
          <a:xfrm rot="5400000">
            <a:off x="3593424" y="945102"/>
            <a:ext cx="345640" cy="4305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ln w="12700">
            <a:solidFill>
              <a:srgbClr val="F47A20"/>
            </a:solidFill>
          </a:ln>
        </p:spPr>
        <p:txBody>
          <a:bodyPr lIns="0" tIns="0" rIns="0" bIns="0" anchor="ctr"/>
          <a:lstStyle/>
          <a:p>
            <a:pPr lvl="0" algn="ctr"/>
            <a:endParaRPr/>
          </a:p>
        </p:txBody>
      </p:sp>
      <p:sp>
        <p:nvSpPr>
          <p:cNvPr id="144" name="Shape 144"/>
          <p:cNvSpPr/>
          <p:nvPr/>
        </p:nvSpPr>
        <p:spPr>
          <a:xfrm rot="5400000">
            <a:off x="3559993" y="911669"/>
            <a:ext cx="427649" cy="579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ln w="38100">
            <a:solidFill>
              <a:srgbClr val="F47A20">
                <a:alpha val="64000"/>
              </a:srgbClr>
            </a:solidFill>
          </a:ln>
        </p:spPr>
        <p:txBody>
          <a:bodyPr lIns="0" tIns="0" rIns="0" bIns="0" anchor="ctr"/>
          <a:lstStyle/>
          <a:p>
            <a:pPr lvl="0" algn="ctr"/>
            <a:endParaRPr/>
          </a:p>
        </p:txBody>
      </p:sp>
      <p:sp>
        <p:nvSpPr>
          <p:cNvPr id="145" name="Shape 145"/>
          <p:cNvSpPr/>
          <p:nvPr/>
        </p:nvSpPr>
        <p:spPr>
          <a:xfrm rot="5400000">
            <a:off x="3519381" y="871058"/>
            <a:ext cx="534261" cy="7672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ln w="76200">
            <a:solidFill>
              <a:srgbClr val="F47A20">
                <a:alpha val="34000"/>
              </a:srgbClr>
            </a:solidFill>
          </a:ln>
        </p:spPr>
        <p:txBody>
          <a:bodyPr lIns="0" tIns="0" rIns="0" bIns="0" anchor="ctr"/>
          <a:lstStyle/>
          <a:p>
            <a:pPr lvl="0" algn="ctr"/>
            <a:endParaRPr/>
          </a:p>
        </p:txBody>
      </p:sp>
      <p:sp>
        <p:nvSpPr>
          <p:cNvPr id="146" name="Shape 146"/>
          <p:cNvSpPr/>
          <p:nvPr/>
        </p:nvSpPr>
        <p:spPr>
          <a:xfrm rot="9000000">
            <a:off x="3353689" y="885334"/>
            <a:ext cx="279389" cy="534844"/>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ln w="12700">
            <a:solidFill>
              <a:srgbClr val="FFFFFF">
                <a:alpha val="58999"/>
              </a:srgbClr>
            </a:solidFill>
          </a:ln>
        </p:spPr>
        <p:txBody>
          <a:bodyPr lIns="0" tIns="0" rIns="0" bIns="0" anchor="ctr"/>
          <a:lstStyle/>
          <a:p>
            <a:pPr lvl="0" algn="ctr"/>
            <a:endParaRPr/>
          </a:p>
        </p:txBody>
      </p:sp>
      <p:sp>
        <p:nvSpPr>
          <p:cNvPr id="147" name="Shape 147"/>
          <p:cNvSpPr/>
          <p:nvPr/>
        </p:nvSpPr>
        <p:spPr>
          <a:xfrm rot="9000000">
            <a:off x="3293365" y="880619"/>
            <a:ext cx="378163" cy="636778"/>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928"/>
                  <a:pt x="21600" y="8131"/>
                  <a:pt x="20132" y="16089"/>
                </a:cubicBezTo>
                <a:cubicBezTo>
                  <a:pt x="19775" y="18029"/>
                  <a:pt x="18801" y="19903"/>
                  <a:pt x="17269" y="21600"/>
                </a:cubicBezTo>
              </a:path>
            </a:pathLst>
          </a:custGeom>
          <a:ln w="38100">
            <a:solidFill>
              <a:srgbClr val="FFFFFF">
                <a:alpha val="38000"/>
              </a:srgbClr>
            </a:solidFill>
          </a:ln>
        </p:spPr>
        <p:txBody>
          <a:bodyPr lIns="0" tIns="0" rIns="0" bIns="0" anchor="ctr"/>
          <a:lstStyle/>
          <a:p>
            <a:pPr lvl="0" algn="ctr"/>
            <a:endParaRPr/>
          </a:p>
        </p:txBody>
      </p:sp>
      <p:sp>
        <p:nvSpPr>
          <p:cNvPr id="148" name="Shape 148"/>
          <p:cNvSpPr/>
          <p:nvPr/>
        </p:nvSpPr>
        <p:spPr>
          <a:xfrm rot="9000000">
            <a:off x="3202136" y="828387"/>
            <a:ext cx="534261" cy="8096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381"/>
                  <a:pt x="21600" y="14253"/>
                </a:cubicBezTo>
                <a:cubicBezTo>
                  <a:pt x="21600" y="16842"/>
                  <a:pt x="20531" y="19382"/>
                  <a:pt x="18509" y="21600"/>
                </a:cubicBezTo>
              </a:path>
            </a:pathLst>
          </a:custGeom>
          <a:ln w="76200">
            <a:solidFill>
              <a:srgbClr val="FFFFFF">
                <a:alpha val="14000"/>
              </a:srgbClr>
            </a:solidFill>
          </a:ln>
        </p:spPr>
        <p:txBody>
          <a:bodyPr lIns="0" tIns="0" rIns="0" bIns="0" anchor="ctr"/>
          <a:lstStyle/>
          <a:p>
            <a:pPr lvl="0" algn="ctr"/>
            <a:endParaRPr/>
          </a:p>
        </p:txBody>
      </p:sp>
      <p:sp>
        <p:nvSpPr>
          <p:cNvPr id="149" name="Shape 149"/>
          <p:cNvSpPr/>
          <p:nvPr/>
        </p:nvSpPr>
        <p:spPr>
          <a:xfrm>
            <a:off x="0" y="4371949"/>
            <a:ext cx="3635896" cy="423541"/>
          </a:xfrm>
          <a:prstGeom prst="rect">
            <a:avLst/>
          </a:prstGeom>
          <a:solidFill>
            <a:srgbClr val="062C53">
              <a:alpha val="61000"/>
            </a:srgbClr>
          </a:solidFill>
          <a:ln w="12700">
            <a:miter lim="400000"/>
          </a:ln>
        </p:spPr>
        <p:txBody>
          <a:bodyPr lIns="0" tIns="0" rIns="0" bIns="0" anchor="ctr"/>
          <a:lstStyle/>
          <a:p>
            <a:pPr lvl="0" algn="ctr">
              <a:defRPr>
                <a:solidFill>
                  <a:srgbClr val="FFFFFF"/>
                </a:solidFill>
              </a:defRPr>
            </a:pPr>
            <a:endParaRPr/>
          </a:p>
        </p:txBody>
      </p:sp>
      <p:sp>
        <p:nvSpPr>
          <p:cNvPr id="150" name="Shape 150"/>
          <p:cNvSpPr>
            <a:spLocks noGrp="1"/>
          </p:cNvSpPr>
          <p:nvPr>
            <p:ph type="title"/>
          </p:nvPr>
        </p:nvSpPr>
        <p:spPr>
          <a:xfrm>
            <a:off x="179511" y="1102563"/>
            <a:ext cx="3234093" cy="1822995"/>
          </a:xfrm>
          <a:prstGeom prst="rect">
            <a:avLst/>
          </a:prstGeom>
        </p:spPr>
        <p:txBody>
          <a:bodyPr anchor="b"/>
          <a:lstStyle>
            <a:lvl1pPr defTabSz="914377">
              <a:lnSpc>
                <a:spcPts val="2600"/>
              </a:lnSpc>
              <a:defRPr sz="2400">
                <a:solidFill>
                  <a:srgbClr val="FFFFFF"/>
                </a:solidFill>
              </a:defRPr>
            </a:lvl1pPr>
          </a:lstStyle>
          <a:p>
            <a:pPr lvl="0">
              <a:defRPr sz="1800" b="0">
                <a:solidFill>
                  <a:srgbClr val="000000"/>
                </a:solidFill>
              </a:defRPr>
            </a:pPr>
            <a:r>
              <a:rPr sz="2400" b="1">
                <a:solidFill>
                  <a:srgbClr val="FFFFFF"/>
                </a:solidFill>
              </a:rPr>
              <a:t>Presentation Title</a:t>
            </a:r>
          </a:p>
        </p:txBody>
      </p:sp>
      <p:sp>
        <p:nvSpPr>
          <p:cNvPr id="151" name="Shape 151"/>
          <p:cNvSpPr>
            <a:spLocks noGrp="1"/>
          </p:cNvSpPr>
          <p:nvPr>
            <p:ph type="body" idx="1"/>
          </p:nvPr>
        </p:nvSpPr>
        <p:spPr>
          <a:xfrm>
            <a:off x="179514" y="2910352"/>
            <a:ext cx="3240360" cy="468001"/>
          </a:xfrm>
          <a:prstGeom prst="rect">
            <a:avLst/>
          </a:prstGeom>
        </p:spPr>
        <p:txBody>
          <a:bodyPr anchor="ctr"/>
          <a:lstStyle>
            <a:lvl1pPr marL="0" indent="0">
              <a:buClrTx/>
              <a:buSzTx/>
              <a:buFontTx/>
              <a:buNone/>
              <a:defRPr sz="1800" b="1">
                <a:solidFill>
                  <a:srgbClr val="FFFFFF"/>
                </a:solidFill>
              </a:defRPr>
            </a:lvl1pPr>
          </a:lstStyle>
          <a:p>
            <a:pPr lvl="0">
              <a:defRPr b="0">
                <a:solidFill>
                  <a:srgbClr val="000000"/>
                </a:solidFill>
              </a:defRPr>
            </a:pPr>
            <a:r>
              <a:rPr b="1">
                <a:solidFill>
                  <a:srgbClr val="FFFFFF"/>
                </a:solidFill>
              </a:rPr>
              <a:t>Presentation subtitle</a:t>
            </a: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833" name="image1.png" descr="C:\Users\User\Desktop\Givon\07_Starcom\Starcom logo-01.png"/>
          <p:cNvPicPr/>
          <p:nvPr/>
        </p:nvPicPr>
        <p:blipFill>
          <a:blip r:embed="rId2">
            <a:extLst/>
          </a:blip>
          <a:srcRect r="33922"/>
          <a:stretch>
            <a:fillRect/>
          </a:stretch>
        </p:blipFill>
        <p:spPr>
          <a:xfrm>
            <a:off x="306014" y="4606309"/>
            <a:ext cx="1255691" cy="535537"/>
          </a:xfrm>
          <a:prstGeom prst="rect">
            <a:avLst/>
          </a:prstGeom>
          <a:ln w="12700">
            <a:miter lim="400000"/>
          </a:ln>
        </p:spPr>
      </p:pic>
      <p:sp>
        <p:nvSpPr>
          <p:cNvPr id="834" name="Shape 834"/>
          <p:cNvSpPr/>
          <p:nvPr/>
        </p:nvSpPr>
        <p:spPr>
          <a:xfrm>
            <a:off x="54244" y="732682"/>
            <a:ext cx="9076634" cy="4846"/>
          </a:xfrm>
          <a:prstGeom prst="line">
            <a:avLst/>
          </a:prstGeom>
          <a:ln w="28575">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835" name="Shape 835"/>
          <p:cNvSpPr/>
          <p:nvPr/>
        </p:nvSpPr>
        <p:spPr>
          <a:xfrm>
            <a:off x="1619259" y="4857239"/>
            <a:ext cx="706628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836" name="Shape 836"/>
          <p:cNvSpPr/>
          <p:nvPr/>
        </p:nvSpPr>
        <p:spPr>
          <a:xfrm>
            <a:off x="8521721" y="4761015"/>
            <a:ext cx="253737" cy="253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
        <p:nvSpPr>
          <p:cNvPr id="837" name="Shape 837"/>
          <p:cNvSpPr/>
          <p:nvPr/>
        </p:nvSpPr>
        <p:spPr>
          <a:xfrm>
            <a:off x="8642573" y="4739952"/>
            <a:ext cx="117851" cy="243431"/>
          </a:xfrm>
          <a:custGeom>
            <a:avLst/>
            <a:gdLst/>
            <a:ahLst/>
            <a:cxnLst>
              <a:cxn ang="0">
                <a:pos x="wd2" y="hd2"/>
              </a:cxn>
              <a:cxn ang="5400000">
                <a:pos x="wd2" y="hd2"/>
              </a:cxn>
              <a:cxn ang="10800000">
                <a:pos x="wd2" y="hd2"/>
              </a:cxn>
              <a:cxn ang="16200000">
                <a:pos x="wd2" y="hd2"/>
              </a:cxn>
            </a:cxnLst>
            <a:rect l="0" t="0" r="r" b="b"/>
            <a:pathLst>
              <a:path w="21220" h="21600" extrusionOk="0">
                <a:moveTo>
                  <a:pt x="0" y="0"/>
                </a:moveTo>
                <a:lnTo>
                  <a:pt x="0" y="0"/>
                </a:lnTo>
                <a:cubicBezTo>
                  <a:pt x="12105" y="193"/>
                  <a:pt x="21600" y="5185"/>
                  <a:pt x="21208" y="11150"/>
                </a:cubicBezTo>
                <a:cubicBezTo>
                  <a:pt x="20836" y="16829"/>
                  <a:pt x="11604" y="21395"/>
                  <a:pt x="82" y="21600"/>
                </a:cubicBezTo>
              </a:path>
            </a:pathLst>
          </a:custGeom>
          <a:ln w="28575">
            <a:solidFill>
              <a:srgbClr val="BFBFBF"/>
            </a:solidFill>
          </a:ln>
        </p:spPr>
        <p:txBody>
          <a:bodyPr lIns="0" tIns="0" rIns="0" bIns="0" anchor="ctr"/>
          <a:lstStyle/>
          <a:p>
            <a:pPr lvl="0" algn="ctr"/>
            <a:endParaRPr/>
          </a:p>
        </p:txBody>
      </p:sp>
      <p:sp>
        <p:nvSpPr>
          <p:cNvPr id="838" name="Shape 838"/>
          <p:cNvSpPr/>
          <p:nvPr/>
        </p:nvSpPr>
        <p:spPr>
          <a:xfrm rot="10800000">
            <a:off x="8509164" y="4739979"/>
            <a:ext cx="117067" cy="243383"/>
          </a:xfrm>
          <a:custGeom>
            <a:avLst/>
            <a:gdLst/>
            <a:ahLst/>
            <a:cxnLst>
              <a:cxn ang="0">
                <a:pos x="wd2" y="hd2"/>
              </a:cxn>
              <a:cxn ang="5400000">
                <a:pos x="wd2" y="hd2"/>
              </a:cxn>
              <a:cxn ang="10800000">
                <a:pos x="wd2" y="hd2"/>
              </a:cxn>
              <a:cxn ang="16200000">
                <a:pos x="wd2" y="hd2"/>
              </a:cxn>
            </a:cxnLst>
            <a:rect l="0" t="0" r="r" b="b"/>
            <a:pathLst>
              <a:path w="21131" h="21600" extrusionOk="0">
                <a:moveTo>
                  <a:pt x="29" y="0"/>
                </a:moveTo>
                <a:lnTo>
                  <a:pt x="29" y="0"/>
                </a:lnTo>
                <a:cubicBezTo>
                  <a:pt x="12160" y="239"/>
                  <a:pt x="21600" y="5268"/>
                  <a:pt x="21113" y="11233"/>
                </a:cubicBezTo>
                <a:cubicBezTo>
                  <a:pt x="20654" y="16867"/>
                  <a:pt x="11461" y="21381"/>
                  <a:pt x="0" y="21600"/>
                </a:cubicBezTo>
              </a:path>
            </a:pathLst>
          </a:custGeom>
          <a:ln w="28575">
            <a:solidFill>
              <a:srgbClr val="BFBFBF"/>
            </a:solidFill>
          </a:ln>
        </p:spPr>
        <p:txBody>
          <a:bodyPr lIns="0" tIns="0" rIns="0" bIns="0" anchor="ctr"/>
          <a:lstStyle/>
          <a:p>
            <a:pPr lvl="0" algn="ctr"/>
            <a:endParaRPr/>
          </a:p>
        </p:txBody>
      </p:sp>
      <p:grpSp>
        <p:nvGrpSpPr>
          <p:cNvPr id="846" name="Group 846"/>
          <p:cNvGrpSpPr/>
          <p:nvPr/>
        </p:nvGrpSpPr>
        <p:grpSpPr>
          <a:xfrm>
            <a:off x="8318572" y="4431850"/>
            <a:ext cx="657168" cy="565210"/>
            <a:chOff x="0" y="0"/>
            <a:chExt cx="657166" cy="565209"/>
          </a:xfrm>
        </p:grpSpPr>
        <p:sp>
          <p:nvSpPr>
            <p:cNvPr id="839" name="Shape 839"/>
            <p:cNvSpPr/>
            <p:nvPr/>
          </p:nvSpPr>
          <p:spPr>
            <a:xfrm rot="16200000">
              <a:off x="126504" y="188311"/>
              <a:ext cx="205883" cy="256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noFill/>
            <a:ln w="9525" cap="flat">
              <a:solidFill>
                <a:srgbClr val="F47A20"/>
              </a:solidFill>
              <a:prstDash val="solid"/>
              <a:bevel/>
            </a:ln>
            <a:effectLst/>
          </p:spPr>
          <p:txBody>
            <a:bodyPr wrap="square" lIns="0" tIns="0" rIns="0" bIns="0" numCol="1" anchor="ctr">
              <a:noAutofit/>
            </a:bodyPr>
            <a:lstStyle/>
            <a:p>
              <a:pPr lvl="0" algn="ctr"/>
              <a:endParaRPr/>
            </a:p>
          </p:txBody>
        </p:sp>
        <p:sp>
          <p:nvSpPr>
            <p:cNvPr id="840" name="Shape 840"/>
            <p:cNvSpPr/>
            <p:nvPr/>
          </p:nvSpPr>
          <p:spPr>
            <a:xfrm rot="16200000">
              <a:off x="97569" y="119546"/>
              <a:ext cx="254733" cy="345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noFill/>
            <a:ln w="28575"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841" name="Shape 841"/>
            <p:cNvSpPr/>
            <p:nvPr/>
          </p:nvSpPr>
          <p:spPr>
            <a:xfrm rot="19800000">
              <a:off x="308766" y="161807"/>
              <a:ext cx="166420" cy="318583"/>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noFill/>
            <a:ln w="9525" cap="flat">
              <a:solidFill>
                <a:srgbClr val="BFBFBF">
                  <a:alpha val="58999"/>
                </a:srgbClr>
              </a:solidFill>
              <a:prstDash val="solid"/>
              <a:bevel/>
            </a:ln>
            <a:effectLst/>
          </p:spPr>
          <p:txBody>
            <a:bodyPr wrap="square" lIns="0" tIns="0" rIns="0" bIns="0" numCol="1" anchor="ctr">
              <a:noAutofit/>
            </a:bodyPr>
            <a:lstStyle/>
            <a:p>
              <a:pPr lvl="0" algn="ctr"/>
              <a:endParaRPr/>
            </a:p>
          </p:txBody>
        </p:sp>
        <p:sp>
          <p:nvSpPr>
            <p:cNvPr id="842" name="Shape 842"/>
            <p:cNvSpPr/>
            <p:nvPr/>
          </p:nvSpPr>
          <p:spPr>
            <a:xfrm rot="19800000">
              <a:off x="290877" y="102555"/>
              <a:ext cx="225256" cy="399353"/>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881"/>
                    <a:pt x="21600" y="7723"/>
                    <a:pt x="20132" y="15281"/>
                  </a:cubicBezTo>
                  <a:cubicBezTo>
                    <a:pt x="19691" y="17554"/>
                    <a:pt x="18313" y="19726"/>
                    <a:pt x="16123" y="21600"/>
                  </a:cubicBezTo>
                </a:path>
              </a:pathLst>
            </a:custGeom>
            <a:noFill/>
            <a:ln w="28575" cap="flat">
              <a:solidFill>
                <a:srgbClr val="A6A6A6">
                  <a:alpha val="38000"/>
                </a:srgbClr>
              </a:solidFill>
              <a:prstDash val="solid"/>
              <a:bevel/>
            </a:ln>
            <a:effectLst/>
          </p:spPr>
          <p:txBody>
            <a:bodyPr wrap="square" lIns="0" tIns="0" rIns="0" bIns="0" numCol="1" anchor="ctr">
              <a:noAutofit/>
            </a:bodyPr>
            <a:lstStyle/>
            <a:p>
              <a:pPr lvl="0" algn="ctr"/>
              <a:endParaRPr/>
            </a:p>
          </p:txBody>
        </p:sp>
        <p:grpSp>
          <p:nvGrpSpPr>
            <p:cNvPr id="845" name="Group 845"/>
            <p:cNvGrpSpPr/>
            <p:nvPr/>
          </p:nvGrpSpPr>
          <p:grpSpPr>
            <a:xfrm>
              <a:off x="-1" y="-1"/>
              <a:ext cx="657168" cy="565211"/>
              <a:chOff x="0" y="0"/>
              <a:chExt cx="657166" cy="565209"/>
            </a:xfrm>
          </p:grpSpPr>
          <p:sp>
            <p:nvSpPr>
              <p:cNvPr id="843" name="Shape 843"/>
              <p:cNvSpPr/>
              <p:nvPr/>
            </p:nvSpPr>
            <p:spPr>
              <a:xfrm rot="16200000">
                <a:off x="66972" y="45429"/>
                <a:ext cx="307090" cy="44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noFill/>
              <a:ln w="381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844" name="Shape 844"/>
              <p:cNvSpPr/>
              <p:nvPr/>
            </p:nvSpPr>
            <p:spPr>
              <a:xfrm rot="19800000">
                <a:off x="251810" y="44929"/>
                <a:ext cx="307090" cy="475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48"/>
                      <a:pt x="21600" y="13954"/>
                    </a:cubicBezTo>
                    <a:cubicBezTo>
                      <a:pt x="21600" y="16670"/>
                      <a:pt x="20373" y="19328"/>
                      <a:pt x="18069" y="21600"/>
                    </a:cubicBezTo>
                  </a:path>
                </a:pathLst>
              </a:custGeom>
              <a:noFill/>
              <a:ln w="38100" cap="flat">
                <a:solidFill>
                  <a:srgbClr val="BFBFBF">
                    <a:alpha val="14000"/>
                  </a:srgbClr>
                </a:solidFill>
                <a:prstDash val="solid"/>
                <a:bevel/>
              </a:ln>
              <a:effectLst/>
            </p:spPr>
            <p:txBody>
              <a:bodyPr wrap="square" lIns="0" tIns="0" rIns="0" bIns="0" numCol="1" anchor="ctr">
                <a:noAutofit/>
              </a:bodyPr>
              <a:lstStyle/>
              <a:p>
                <a:pPr lvl="0" algn="ctr"/>
                <a:endParaRPr/>
              </a:p>
            </p:txBody>
          </p:sp>
        </p:grpSp>
      </p:grpSp>
      <p:sp>
        <p:nvSpPr>
          <p:cNvPr id="847" name="Shape 847"/>
          <p:cNvSpPr/>
          <p:nvPr/>
        </p:nvSpPr>
        <p:spPr>
          <a:xfrm>
            <a:off x="8834057" y="4859940"/>
            <a:ext cx="196180" cy="144017"/>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848" name="Shape 848"/>
          <p:cNvSpPr/>
          <p:nvPr/>
        </p:nvSpPr>
        <p:spPr>
          <a:xfrm rot="5400000">
            <a:off x="-129096" y="595439"/>
            <a:ext cx="497919" cy="2489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0065A4"/>
          </a:solidFill>
          <a:ln w="12700">
            <a:miter lim="400000"/>
          </a:ln>
        </p:spPr>
        <p:txBody>
          <a:bodyPr lIns="0" tIns="0" rIns="0" bIns="0" anchor="ctr"/>
          <a:lstStyle/>
          <a:p>
            <a:pPr lvl="0" algn="ctr"/>
            <a:endParaRPr/>
          </a:p>
        </p:txBody>
      </p:sp>
      <p:sp>
        <p:nvSpPr>
          <p:cNvPr id="849" name="Shape 849"/>
          <p:cNvSpPr/>
          <p:nvPr/>
        </p:nvSpPr>
        <p:spPr>
          <a:xfrm flipH="1">
            <a:off x="-291" y="676231"/>
            <a:ext cx="58659" cy="112901"/>
          </a:xfrm>
          <a:custGeom>
            <a:avLst/>
            <a:gdLst/>
            <a:ahLst/>
            <a:cxnLst>
              <a:cxn ang="0">
                <a:pos x="wd2" y="hd2"/>
              </a:cxn>
              <a:cxn ang="5400000">
                <a:pos x="wd2" y="hd2"/>
              </a:cxn>
              <a:cxn ang="10800000">
                <a:pos x="wd2" y="hd2"/>
              </a:cxn>
              <a:cxn ang="16200000">
                <a:pos x="wd2" y="hd2"/>
              </a:cxn>
            </a:cxnLst>
            <a:rect l="0" t="0" r="r" b="b"/>
            <a:pathLst>
              <a:path w="21600" h="21600" extrusionOk="0">
                <a:moveTo>
                  <a:pt x="20787" y="0"/>
                </a:moveTo>
                <a:lnTo>
                  <a:pt x="21600" y="85"/>
                </a:lnTo>
                <a:lnTo>
                  <a:pt x="21600" y="21515"/>
                </a:lnTo>
                <a:lnTo>
                  <a:pt x="20787" y="21600"/>
                </a:lnTo>
                <a:cubicBezTo>
                  <a:pt x="9307" y="21600"/>
                  <a:pt x="0" y="16765"/>
                  <a:pt x="0" y="10800"/>
                </a:cubicBezTo>
                <a:cubicBezTo>
                  <a:pt x="0" y="4835"/>
                  <a:pt x="9307" y="0"/>
                  <a:pt x="20787" y="0"/>
                </a:cubicBezTo>
                <a:close/>
              </a:path>
            </a:pathLst>
          </a:custGeom>
          <a:solidFill>
            <a:srgbClr val="BFBFBF"/>
          </a:solidFill>
          <a:ln w="12700">
            <a:miter lim="400000"/>
          </a:ln>
        </p:spPr>
        <p:txBody>
          <a:bodyPr lIns="0" tIns="0" rIns="0" bIns="0" anchor="ctr"/>
          <a:lstStyle/>
          <a:p>
            <a:pPr lvl="0" algn="ctr">
              <a:defRPr>
                <a:solidFill>
                  <a:srgbClr val="FFFFFF"/>
                </a:solidFill>
              </a:defRPr>
            </a:pPr>
            <a:endParaRPr/>
          </a:p>
        </p:txBody>
      </p:sp>
      <p:sp>
        <p:nvSpPr>
          <p:cNvPr id="850" name="Shape 850"/>
          <p:cNvSpPr/>
          <p:nvPr/>
        </p:nvSpPr>
        <p:spPr>
          <a:xfrm>
            <a:off x="2" y="4857239"/>
            <a:ext cx="32130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851" name="Shape 851"/>
          <p:cNvSpPr>
            <a:spLocks noGrp="1"/>
          </p:cNvSpPr>
          <p:nvPr>
            <p:ph type="title"/>
          </p:nvPr>
        </p:nvSpPr>
        <p:spPr>
          <a:xfrm>
            <a:off x="321298" y="0"/>
            <a:ext cx="7128793" cy="1001458"/>
          </a:xfrm>
          <a:prstGeom prst="rect">
            <a:avLst/>
          </a:prstGeom>
        </p:spPr>
        <p:txBody>
          <a:bodyPr/>
          <a:lstStyle/>
          <a:p>
            <a:pPr lvl="0">
              <a:defRPr sz="1800" b="0">
                <a:solidFill>
                  <a:srgbClr val="000000"/>
                </a:solidFill>
              </a:defRPr>
            </a:pPr>
            <a:r>
              <a:rPr sz="2800" b="1">
                <a:solidFill>
                  <a:srgbClr val="0066A4"/>
                </a:solidFill>
              </a:rPr>
              <a:t>Click to edit Master title style</a:t>
            </a:r>
          </a:p>
        </p:txBody>
      </p:sp>
      <p:sp>
        <p:nvSpPr>
          <p:cNvPr id="852" name="Shape 852"/>
          <p:cNvSpPr>
            <a:spLocks noGrp="1"/>
          </p:cNvSpPr>
          <p:nvPr>
            <p:ph type="sldNum" sz="quarter" idx="2"/>
          </p:nvPr>
        </p:nvSpPr>
        <p:spPr>
          <a:xfrm>
            <a:off x="8298542" y="4743563"/>
            <a:ext cx="680185" cy="226986"/>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856" name="image1.png" descr="C:\Users\User\Desktop\Givon\07_Starcom\Starcom logo-01.png"/>
          <p:cNvPicPr/>
          <p:nvPr/>
        </p:nvPicPr>
        <p:blipFill>
          <a:blip r:embed="rId2">
            <a:extLst/>
          </a:blip>
          <a:srcRect r="33922"/>
          <a:stretch>
            <a:fillRect/>
          </a:stretch>
        </p:blipFill>
        <p:spPr>
          <a:xfrm>
            <a:off x="306014" y="4606309"/>
            <a:ext cx="1255691" cy="535537"/>
          </a:xfrm>
          <a:prstGeom prst="rect">
            <a:avLst/>
          </a:prstGeom>
          <a:ln w="12700">
            <a:miter lim="400000"/>
          </a:ln>
        </p:spPr>
      </p:pic>
      <p:sp>
        <p:nvSpPr>
          <p:cNvPr id="857" name="Shape 857"/>
          <p:cNvSpPr/>
          <p:nvPr/>
        </p:nvSpPr>
        <p:spPr>
          <a:xfrm>
            <a:off x="54244" y="732682"/>
            <a:ext cx="9076634" cy="4846"/>
          </a:xfrm>
          <a:prstGeom prst="line">
            <a:avLst/>
          </a:prstGeom>
          <a:ln w="28575">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858" name="Shape 858"/>
          <p:cNvSpPr/>
          <p:nvPr/>
        </p:nvSpPr>
        <p:spPr>
          <a:xfrm>
            <a:off x="1619259" y="4857239"/>
            <a:ext cx="706628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859" name="Shape 859"/>
          <p:cNvSpPr/>
          <p:nvPr/>
        </p:nvSpPr>
        <p:spPr>
          <a:xfrm>
            <a:off x="8521721" y="4761015"/>
            <a:ext cx="253737" cy="253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
        <p:nvSpPr>
          <p:cNvPr id="860" name="Shape 860"/>
          <p:cNvSpPr/>
          <p:nvPr/>
        </p:nvSpPr>
        <p:spPr>
          <a:xfrm>
            <a:off x="8642573" y="4739952"/>
            <a:ext cx="117851" cy="243431"/>
          </a:xfrm>
          <a:custGeom>
            <a:avLst/>
            <a:gdLst/>
            <a:ahLst/>
            <a:cxnLst>
              <a:cxn ang="0">
                <a:pos x="wd2" y="hd2"/>
              </a:cxn>
              <a:cxn ang="5400000">
                <a:pos x="wd2" y="hd2"/>
              </a:cxn>
              <a:cxn ang="10800000">
                <a:pos x="wd2" y="hd2"/>
              </a:cxn>
              <a:cxn ang="16200000">
                <a:pos x="wd2" y="hd2"/>
              </a:cxn>
            </a:cxnLst>
            <a:rect l="0" t="0" r="r" b="b"/>
            <a:pathLst>
              <a:path w="21220" h="21600" extrusionOk="0">
                <a:moveTo>
                  <a:pt x="0" y="0"/>
                </a:moveTo>
                <a:lnTo>
                  <a:pt x="0" y="0"/>
                </a:lnTo>
                <a:cubicBezTo>
                  <a:pt x="12105" y="193"/>
                  <a:pt x="21600" y="5185"/>
                  <a:pt x="21208" y="11150"/>
                </a:cubicBezTo>
                <a:cubicBezTo>
                  <a:pt x="20836" y="16829"/>
                  <a:pt x="11604" y="21395"/>
                  <a:pt x="82" y="21600"/>
                </a:cubicBezTo>
              </a:path>
            </a:pathLst>
          </a:custGeom>
          <a:ln w="28575">
            <a:solidFill>
              <a:srgbClr val="BFBFBF"/>
            </a:solidFill>
          </a:ln>
        </p:spPr>
        <p:txBody>
          <a:bodyPr lIns="0" tIns="0" rIns="0" bIns="0" anchor="ctr"/>
          <a:lstStyle/>
          <a:p>
            <a:pPr lvl="0" algn="ctr"/>
            <a:endParaRPr/>
          </a:p>
        </p:txBody>
      </p:sp>
      <p:sp>
        <p:nvSpPr>
          <p:cNvPr id="861" name="Shape 861"/>
          <p:cNvSpPr/>
          <p:nvPr/>
        </p:nvSpPr>
        <p:spPr>
          <a:xfrm rot="10800000">
            <a:off x="8509164" y="4739979"/>
            <a:ext cx="117067" cy="243383"/>
          </a:xfrm>
          <a:custGeom>
            <a:avLst/>
            <a:gdLst/>
            <a:ahLst/>
            <a:cxnLst>
              <a:cxn ang="0">
                <a:pos x="wd2" y="hd2"/>
              </a:cxn>
              <a:cxn ang="5400000">
                <a:pos x="wd2" y="hd2"/>
              </a:cxn>
              <a:cxn ang="10800000">
                <a:pos x="wd2" y="hd2"/>
              </a:cxn>
              <a:cxn ang="16200000">
                <a:pos x="wd2" y="hd2"/>
              </a:cxn>
            </a:cxnLst>
            <a:rect l="0" t="0" r="r" b="b"/>
            <a:pathLst>
              <a:path w="21131" h="21600" extrusionOk="0">
                <a:moveTo>
                  <a:pt x="29" y="0"/>
                </a:moveTo>
                <a:lnTo>
                  <a:pt x="29" y="0"/>
                </a:lnTo>
                <a:cubicBezTo>
                  <a:pt x="12160" y="239"/>
                  <a:pt x="21600" y="5268"/>
                  <a:pt x="21113" y="11233"/>
                </a:cubicBezTo>
                <a:cubicBezTo>
                  <a:pt x="20654" y="16867"/>
                  <a:pt x="11461" y="21381"/>
                  <a:pt x="0" y="21600"/>
                </a:cubicBezTo>
              </a:path>
            </a:pathLst>
          </a:custGeom>
          <a:ln w="28575">
            <a:solidFill>
              <a:srgbClr val="BFBFBF"/>
            </a:solidFill>
          </a:ln>
        </p:spPr>
        <p:txBody>
          <a:bodyPr lIns="0" tIns="0" rIns="0" bIns="0" anchor="ctr"/>
          <a:lstStyle/>
          <a:p>
            <a:pPr lvl="0" algn="ctr"/>
            <a:endParaRPr/>
          </a:p>
        </p:txBody>
      </p:sp>
      <p:grpSp>
        <p:nvGrpSpPr>
          <p:cNvPr id="869" name="Group 869"/>
          <p:cNvGrpSpPr/>
          <p:nvPr/>
        </p:nvGrpSpPr>
        <p:grpSpPr>
          <a:xfrm>
            <a:off x="8318572" y="4431850"/>
            <a:ext cx="657168" cy="565210"/>
            <a:chOff x="0" y="0"/>
            <a:chExt cx="657166" cy="565209"/>
          </a:xfrm>
        </p:grpSpPr>
        <p:sp>
          <p:nvSpPr>
            <p:cNvPr id="862" name="Shape 862"/>
            <p:cNvSpPr/>
            <p:nvPr/>
          </p:nvSpPr>
          <p:spPr>
            <a:xfrm rot="16200000">
              <a:off x="126504" y="188311"/>
              <a:ext cx="205883" cy="256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noFill/>
            <a:ln w="9525" cap="flat">
              <a:solidFill>
                <a:srgbClr val="F47A20"/>
              </a:solidFill>
              <a:prstDash val="solid"/>
              <a:bevel/>
            </a:ln>
            <a:effectLst/>
          </p:spPr>
          <p:txBody>
            <a:bodyPr wrap="square" lIns="0" tIns="0" rIns="0" bIns="0" numCol="1" anchor="ctr">
              <a:noAutofit/>
            </a:bodyPr>
            <a:lstStyle/>
            <a:p>
              <a:pPr lvl="0" algn="ctr"/>
              <a:endParaRPr/>
            </a:p>
          </p:txBody>
        </p:sp>
        <p:sp>
          <p:nvSpPr>
            <p:cNvPr id="863" name="Shape 863"/>
            <p:cNvSpPr/>
            <p:nvPr/>
          </p:nvSpPr>
          <p:spPr>
            <a:xfrm rot="16200000">
              <a:off x="97569" y="119546"/>
              <a:ext cx="254733" cy="345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noFill/>
            <a:ln w="28575"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864" name="Shape 864"/>
            <p:cNvSpPr/>
            <p:nvPr/>
          </p:nvSpPr>
          <p:spPr>
            <a:xfrm rot="19800000">
              <a:off x="308766" y="161807"/>
              <a:ext cx="166420" cy="318583"/>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noFill/>
            <a:ln w="9525" cap="flat">
              <a:solidFill>
                <a:srgbClr val="BFBFBF">
                  <a:alpha val="58999"/>
                </a:srgbClr>
              </a:solidFill>
              <a:prstDash val="solid"/>
              <a:bevel/>
            </a:ln>
            <a:effectLst/>
          </p:spPr>
          <p:txBody>
            <a:bodyPr wrap="square" lIns="0" tIns="0" rIns="0" bIns="0" numCol="1" anchor="ctr">
              <a:noAutofit/>
            </a:bodyPr>
            <a:lstStyle/>
            <a:p>
              <a:pPr lvl="0" algn="ctr"/>
              <a:endParaRPr/>
            </a:p>
          </p:txBody>
        </p:sp>
        <p:sp>
          <p:nvSpPr>
            <p:cNvPr id="865" name="Shape 865"/>
            <p:cNvSpPr/>
            <p:nvPr/>
          </p:nvSpPr>
          <p:spPr>
            <a:xfrm rot="19800000">
              <a:off x="290877" y="102555"/>
              <a:ext cx="225256" cy="399353"/>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881"/>
                    <a:pt x="21600" y="7723"/>
                    <a:pt x="20132" y="15281"/>
                  </a:cubicBezTo>
                  <a:cubicBezTo>
                    <a:pt x="19691" y="17554"/>
                    <a:pt x="18313" y="19726"/>
                    <a:pt x="16123" y="21600"/>
                  </a:cubicBezTo>
                </a:path>
              </a:pathLst>
            </a:custGeom>
            <a:noFill/>
            <a:ln w="28575" cap="flat">
              <a:solidFill>
                <a:srgbClr val="A6A6A6">
                  <a:alpha val="38000"/>
                </a:srgbClr>
              </a:solidFill>
              <a:prstDash val="solid"/>
              <a:bevel/>
            </a:ln>
            <a:effectLst/>
          </p:spPr>
          <p:txBody>
            <a:bodyPr wrap="square" lIns="0" tIns="0" rIns="0" bIns="0" numCol="1" anchor="ctr">
              <a:noAutofit/>
            </a:bodyPr>
            <a:lstStyle/>
            <a:p>
              <a:pPr lvl="0" algn="ctr"/>
              <a:endParaRPr/>
            </a:p>
          </p:txBody>
        </p:sp>
        <p:grpSp>
          <p:nvGrpSpPr>
            <p:cNvPr id="868" name="Group 868"/>
            <p:cNvGrpSpPr/>
            <p:nvPr/>
          </p:nvGrpSpPr>
          <p:grpSpPr>
            <a:xfrm>
              <a:off x="-1" y="-1"/>
              <a:ext cx="657168" cy="565211"/>
              <a:chOff x="0" y="0"/>
              <a:chExt cx="657166" cy="565209"/>
            </a:xfrm>
          </p:grpSpPr>
          <p:sp>
            <p:nvSpPr>
              <p:cNvPr id="866" name="Shape 866"/>
              <p:cNvSpPr/>
              <p:nvPr/>
            </p:nvSpPr>
            <p:spPr>
              <a:xfrm rot="16200000">
                <a:off x="66972" y="45429"/>
                <a:ext cx="307090" cy="44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noFill/>
              <a:ln w="381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867" name="Shape 867"/>
              <p:cNvSpPr/>
              <p:nvPr/>
            </p:nvSpPr>
            <p:spPr>
              <a:xfrm rot="19800000">
                <a:off x="251810" y="44929"/>
                <a:ext cx="307090" cy="475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48"/>
                      <a:pt x="21600" y="13954"/>
                    </a:cubicBezTo>
                    <a:cubicBezTo>
                      <a:pt x="21600" y="16670"/>
                      <a:pt x="20373" y="19328"/>
                      <a:pt x="18069" y="21600"/>
                    </a:cubicBezTo>
                  </a:path>
                </a:pathLst>
              </a:custGeom>
              <a:noFill/>
              <a:ln w="38100" cap="flat">
                <a:solidFill>
                  <a:srgbClr val="BFBFBF">
                    <a:alpha val="14000"/>
                  </a:srgbClr>
                </a:solidFill>
                <a:prstDash val="solid"/>
                <a:bevel/>
              </a:ln>
              <a:effectLst/>
            </p:spPr>
            <p:txBody>
              <a:bodyPr wrap="square" lIns="0" tIns="0" rIns="0" bIns="0" numCol="1" anchor="ctr">
                <a:noAutofit/>
              </a:bodyPr>
              <a:lstStyle/>
              <a:p>
                <a:pPr lvl="0" algn="ctr"/>
                <a:endParaRPr/>
              </a:p>
            </p:txBody>
          </p:sp>
        </p:grpSp>
      </p:grpSp>
      <p:sp>
        <p:nvSpPr>
          <p:cNvPr id="870" name="Shape 870"/>
          <p:cNvSpPr/>
          <p:nvPr/>
        </p:nvSpPr>
        <p:spPr>
          <a:xfrm>
            <a:off x="8834057" y="4859940"/>
            <a:ext cx="196180" cy="144017"/>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871" name="Shape 871"/>
          <p:cNvSpPr/>
          <p:nvPr/>
        </p:nvSpPr>
        <p:spPr>
          <a:xfrm rot="5400000">
            <a:off x="-129096" y="595439"/>
            <a:ext cx="497919" cy="2489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0065A4"/>
          </a:solidFill>
          <a:ln w="12700">
            <a:miter lim="400000"/>
          </a:ln>
        </p:spPr>
        <p:txBody>
          <a:bodyPr lIns="0" tIns="0" rIns="0" bIns="0" anchor="ctr"/>
          <a:lstStyle/>
          <a:p>
            <a:pPr lvl="0" algn="ctr"/>
            <a:endParaRPr/>
          </a:p>
        </p:txBody>
      </p:sp>
      <p:sp>
        <p:nvSpPr>
          <p:cNvPr id="872" name="Shape 872"/>
          <p:cNvSpPr/>
          <p:nvPr/>
        </p:nvSpPr>
        <p:spPr>
          <a:xfrm flipH="1">
            <a:off x="-291" y="676231"/>
            <a:ext cx="58659" cy="112901"/>
          </a:xfrm>
          <a:custGeom>
            <a:avLst/>
            <a:gdLst/>
            <a:ahLst/>
            <a:cxnLst>
              <a:cxn ang="0">
                <a:pos x="wd2" y="hd2"/>
              </a:cxn>
              <a:cxn ang="5400000">
                <a:pos x="wd2" y="hd2"/>
              </a:cxn>
              <a:cxn ang="10800000">
                <a:pos x="wd2" y="hd2"/>
              </a:cxn>
              <a:cxn ang="16200000">
                <a:pos x="wd2" y="hd2"/>
              </a:cxn>
            </a:cxnLst>
            <a:rect l="0" t="0" r="r" b="b"/>
            <a:pathLst>
              <a:path w="21600" h="21600" extrusionOk="0">
                <a:moveTo>
                  <a:pt x="20787" y="0"/>
                </a:moveTo>
                <a:lnTo>
                  <a:pt x="21600" y="85"/>
                </a:lnTo>
                <a:lnTo>
                  <a:pt x="21600" y="21515"/>
                </a:lnTo>
                <a:lnTo>
                  <a:pt x="20787" y="21600"/>
                </a:lnTo>
                <a:cubicBezTo>
                  <a:pt x="9307" y="21600"/>
                  <a:pt x="0" y="16765"/>
                  <a:pt x="0" y="10800"/>
                </a:cubicBezTo>
                <a:cubicBezTo>
                  <a:pt x="0" y="4835"/>
                  <a:pt x="9307" y="0"/>
                  <a:pt x="20787" y="0"/>
                </a:cubicBezTo>
                <a:close/>
              </a:path>
            </a:pathLst>
          </a:custGeom>
          <a:solidFill>
            <a:srgbClr val="BFBFBF"/>
          </a:solidFill>
          <a:ln w="12700">
            <a:miter lim="400000"/>
          </a:ln>
        </p:spPr>
        <p:txBody>
          <a:bodyPr lIns="0" tIns="0" rIns="0" bIns="0" anchor="ctr"/>
          <a:lstStyle/>
          <a:p>
            <a:pPr lvl="0" algn="ctr">
              <a:defRPr>
                <a:solidFill>
                  <a:srgbClr val="FFFFFF"/>
                </a:solidFill>
              </a:defRPr>
            </a:pPr>
            <a:endParaRPr/>
          </a:p>
        </p:txBody>
      </p:sp>
      <p:sp>
        <p:nvSpPr>
          <p:cNvPr id="873" name="Shape 873"/>
          <p:cNvSpPr/>
          <p:nvPr/>
        </p:nvSpPr>
        <p:spPr>
          <a:xfrm>
            <a:off x="2" y="4857239"/>
            <a:ext cx="32130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874" name="Shape 874"/>
          <p:cNvSpPr>
            <a:spLocks noGrp="1"/>
          </p:cNvSpPr>
          <p:nvPr>
            <p:ph type="title"/>
          </p:nvPr>
        </p:nvSpPr>
        <p:spPr>
          <a:xfrm>
            <a:off x="457203" y="0"/>
            <a:ext cx="3008314" cy="1076325"/>
          </a:xfrm>
          <a:prstGeom prst="rect">
            <a:avLst/>
          </a:prstGeom>
        </p:spPr>
        <p:txBody>
          <a:bodyPr anchor="b"/>
          <a:lstStyle>
            <a:lvl1pPr>
              <a:defRPr sz="2000"/>
            </a:lvl1pPr>
          </a:lstStyle>
          <a:p>
            <a:pPr lvl="0">
              <a:defRPr sz="1800" b="0">
                <a:solidFill>
                  <a:srgbClr val="000000"/>
                </a:solidFill>
              </a:defRPr>
            </a:pPr>
            <a:r>
              <a:rPr sz="2000" b="1">
                <a:solidFill>
                  <a:srgbClr val="0066A4"/>
                </a:solidFill>
              </a:rPr>
              <a:t>Click to edit Master title style</a:t>
            </a:r>
          </a:p>
        </p:txBody>
      </p:sp>
      <p:sp>
        <p:nvSpPr>
          <p:cNvPr id="875" name="Shape 875"/>
          <p:cNvSpPr>
            <a:spLocks noGrp="1"/>
          </p:cNvSpPr>
          <p:nvPr>
            <p:ph type="body" idx="1"/>
          </p:nvPr>
        </p:nvSpPr>
        <p:spPr>
          <a:xfrm>
            <a:off x="3575050" y="204789"/>
            <a:ext cx="5111750" cy="4938711"/>
          </a:xfrm>
          <a:prstGeom prst="rect">
            <a:avLst/>
          </a:prstGeom>
        </p:spPr>
        <p:txBody>
          <a:bodyPr/>
          <a:lstStyle>
            <a:lvl1pPr marL="182562" indent="-182562">
              <a:defRPr sz="3200"/>
            </a:lvl1pPr>
            <a:lvl2pPr>
              <a:defRPr sz="3200"/>
            </a:lvl2pPr>
            <a:lvl3pPr>
              <a:defRPr sz="3200"/>
            </a:lvl3pPr>
            <a:lvl4pPr marL="831214" indent="-294639">
              <a:defRPr sz="3200"/>
            </a:lvl4pPr>
            <a:lvl5pPr marL="995044" indent="-274319">
              <a:defRPr sz="3200"/>
            </a:lvl5pPr>
          </a:lstStyle>
          <a:p>
            <a:pPr lvl="0">
              <a:defRPr sz="1800">
                <a:solidFill>
                  <a:srgbClr val="000000"/>
                </a:solidFill>
              </a:defRPr>
            </a:pPr>
            <a:r>
              <a:rPr sz="3200">
                <a:solidFill>
                  <a:srgbClr val="515153"/>
                </a:solidFill>
              </a:rPr>
              <a:t>Click to edit Master text styles</a:t>
            </a:r>
          </a:p>
          <a:p>
            <a:pPr lvl="1">
              <a:defRPr sz="1800">
                <a:solidFill>
                  <a:srgbClr val="000000"/>
                </a:solidFill>
              </a:defRPr>
            </a:pPr>
            <a:r>
              <a:rPr sz="3200">
                <a:solidFill>
                  <a:srgbClr val="515153"/>
                </a:solidFill>
              </a:rPr>
              <a:t>Second level</a:t>
            </a:r>
          </a:p>
          <a:p>
            <a:pPr lvl="2">
              <a:defRPr sz="1800">
                <a:solidFill>
                  <a:srgbClr val="000000"/>
                </a:solidFill>
              </a:defRPr>
            </a:pPr>
            <a:r>
              <a:rPr sz="3200">
                <a:solidFill>
                  <a:srgbClr val="515153"/>
                </a:solidFill>
              </a:rPr>
              <a:t>Third level</a:t>
            </a:r>
          </a:p>
          <a:p>
            <a:pPr lvl="3">
              <a:defRPr sz="1800">
                <a:solidFill>
                  <a:srgbClr val="000000"/>
                </a:solidFill>
              </a:defRPr>
            </a:pPr>
            <a:r>
              <a:rPr sz="3200">
                <a:solidFill>
                  <a:srgbClr val="515153"/>
                </a:solidFill>
              </a:rPr>
              <a:t>Fourth level</a:t>
            </a:r>
          </a:p>
          <a:p>
            <a:pPr lvl="4">
              <a:defRPr sz="1800">
                <a:solidFill>
                  <a:srgbClr val="000000"/>
                </a:solidFill>
              </a:defRPr>
            </a:pPr>
            <a:r>
              <a:rPr sz="3200">
                <a:solidFill>
                  <a:srgbClr val="515153"/>
                </a:solidFill>
              </a:rPr>
              <a:t>Fifth level</a:t>
            </a:r>
          </a:p>
        </p:txBody>
      </p:sp>
      <p:sp>
        <p:nvSpPr>
          <p:cNvPr id="876" name="Shape 876"/>
          <p:cNvSpPr>
            <a:spLocks noGrp="1"/>
          </p:cNvSpPr>
          <p:nvPr>
            <p:ph type="sldNum" sz="quarter" idx="2"/>
          </p:nvPr>
        </p:nvSpPr>
        <p:spPr>
          <a:xfrm>
            <a:off x="8298542" y="4743563"/>
            <a:ext cx="680185" cy="226986"/>
          </a:xfrm>
          <a:prstGeom prst="rect">
            <a:avLst/>
          </a:prstGeom>
        </p:spPr>
        <p:txBody>
          <a:bodyPr/>
          <a:lstStyle/>
          <a:p>
            <a:pPr lvl="0"/>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878" name="image1.png" descr="C:\Users\User\Desktop\Givon\07_Starcom\Starcom logo-01.png"/>
          <p:cNvPicPr/>
          <p:nvPr/>
        </p:nvPicPr>
        <p:blipFill>
          <a:blip r:embed="rId2">
            <a:extLst/>
          </a:blip>
          <a:srcRect r="33922"/>
          <a:stretch>
            <a:fillRect/>
          </a:stretch>
        </p:blipFill>
        <p:spPr>
          <a:xfrm>
            <a:off x="306014" y="4606309"/>
            <a:ext cx="1255691" cy="535537"/>
          </a:xfrm>
          <a:prstGeom prst="rect">
            <a:avLst/>
          </a:prstGeom>
          <a:ln w="12700">
            <a:miter lim="400000"/>
          </a:ln>
        </p:spPr>
      </p:pic>
      <p:sp>
        <p:nvSpPr>
          <p:cNvPr id="879" name="Shape 879"/>
          <p:cNvSpPr/>
          <p:nvPr/>
        </p:nvSpPr>
        <p:spPr>
          <a:xfrm>
            <a:off x="54244" y="732682"/>
            <a:ext cx="9076634" cy="4846"/>
          </a:xfrm>
          <a:prstGeom prst="line">
            <a:avLst/>
          </a:prstGeom>
          <a:ln w="28575">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880" name="Shape 880"/>
          <p:cNvSpPr/>
          <p:nvPr/>
        </p:nvSpPr>
        <p:spPr>
          <a:xfrm>
            <a:off x="1619259" y="4857239"/>
            <a:ext cx="706628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881" name="Shape 881"/>
          <p:cNvSpPr/>
          <p:nvPr/>
        </p:nvSpPr>
        <p:spPr>
          <a:xfrm>
            <a:off x="8521721" y="4761015"/>
            <a:ext cx="253737" cy="253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
        <p:nvSpPr>
          <p:cNvPr id="882" name="Shape 882"/>
          <p:cNvSpPr/>
          <p:nvPr/>
        </p:nvSpPr>
        <p:spPr>
          <a:xfrm>
            <a:off x="8642573" y="4739952"/>
            <a:ext cx="117851" cy="243431"/>
          </a:xfrm>
          <a:custGeom>
            <a:avLst/>
            <a:gdLst/>
            <a:ahLst/>
            <a:cxnLst>
              <a:cxn ang="0">
                <a:pos x="wd2" y="hd2"/>
              </a:cxn>
              <a:cxn ang="5400000">
                <a:pos x="wd2" y="hd2"/>
              </a:cxn>
              <a:cxn ang="10800000">
                <a:pos x="wd2" y="hd2"/>
              </a:cxn>
              <a:cxn ang="16200000">
                <a:pos x="wd2" y="hd2"/>
              </a:cxn>
            </a:cxnLst>
            <a:rect l="0" t="0" r="r" b="b"/>
            <a:pathLst>
              <a:path w="21220" h="21600" extrusionOk="0">
                <a:moveTo>
                  <a:pt x="0" y="0"/>
                </a:moveTo>
                <a:lnTo>
                  <a:pt x="0" y="0"/>
                </a:lnTo>
                <a:cubicBezTo>
                  <a:pt x="12105" y="193"/>
                  <a:pt x="21600" y="5185"/>
                  <a:pt x="21208" y="11150"/>
                </a:cubicBezTo>
                <a:cubicBezTo>
                  <a:pt x="20836" y="16829"/>
                  <a:pt x="11604" y="21395"/>
                  <a:pt x="82" y="21600"/>
                </a:cubicBezTo>
              </a:path>
            </a:pathLst>
          </a:custGeom>
          <a:ln w="28575">
            <a:solidFill>
              <a:srgbClr val="BFBFBF"/>
            </a:solidFill>
          </a:ln>
        </p:spPr>
        <p:txBody>
          <a:bodyPr lIns="0" tIns="0" rIns="0" bIns="0" anchor="ctr"/>
          <a:lstStyle/>
          <a:p>
            <a:pPr lvl="0" algn="ctr"/>
            <a:endParaRPr/>
          </a:p>
        </p:txBody>
      </p:sp>
      <p:sp>
        <p:nvSpPr>
          <p:cNvPr id="883" name="Shape 883"/>
          <p:cNvSpPr/>
          <p:nvPr/>
        </p:nvSpPr>
        <p:spPr>
          <a:xfrm rot="10800000">
            <a:off x="8509164" y="4739979"/>
            <a:ext cx="117067" cy="243383"/>
          </a:xfrm>
          <a:custGeom>
            <a:avLst/>
            <a:gdLst/>
            <a:ahLst/>
            <a:cxnLst>
              <a:cxn ang="0">
                <a:pos x="wd2" y="hd2"/>
              </a:cxn>
              <a:cxn ang="5400000">
                <a:pos x="wd2" y="hd2"/>
              </a:cxn>
              <a:cxn ang="10800000">
                <a:pos x="wd2" y="hd2"/>
              </a:cxn>
              <a:cxn ang="16200000">
                <a:pos x="wd2" y="hd2"/>
              </a:cxn>
            </a:cxnLst>
            <a:rect l="0" t="0" r="r" b="b"/>
            <a:pathLst>
              <a:path w="21131" h="21600" extrusionOk="0">
                <a:moveTo>
                  <a:pt x="29" y="0"/>
                </a:moveTo>
                <a:lnTo>
                  <a:pt x="29" y="0"/>
                </a:lnTo>
                <a:cubicBezTo>
                  <a:pt x="12160" y="239"/>
                  <a:pt x="21600" y="5268"/>
                  <a:pt x="21113" y="11233"/>
                </a:cubicBezTo>
                <a:cubicBezTo>
                  <a:pt x="20654" y="16867"/>
                  <a:pt x="11461" y="21381"/>
                  <a:pt x="0" y="21600"/>
                </a:cubicBezTo>
              </a:path>
            </a:pathLst>
          </a:custGeom>
          <a:ln w="28575">
            <a:solidFill>
              <a:srgbClr val="BFBFBF"/>
            </a:solidFill>
          </a:ln>
        </p:spPr>
        <p:txBody>
          <a:bodyPr lIns="0" tIns="0" rIns="0" bIns="0" anchor="ctr"/>
          <a:lstStyle/>
          <a:p>
            <a:pPr lvl="0" algn="ctr"/>
            <a:endParaRPr/>
          </a:p>
        </p:txBody>
      </p:sp>
      <p:grpSp>
        <p:nvGrpSpPr>
          <p:cNvPr id="891" name="Group 891"/>
          <p:cNvGrpSpPr/>
          <p:nvPr/>
        </p:nvGrpSpPr>
        <p:grpSpPr>
          <a:xfrm>
            <a:off x="8318572" y="4431850"/>
            <a:ext cx="657168" cy="565210"/>
            <a:chOff x="0" y="0"/>
            <a:chExt cx="657166" cy="565209"/>
          </a:xfrm>
        </p:grpSpPr>
        <p:sp>
          <p:nvSpPr>
            <p:cNvPr id="884" name="Shape 884"/>
            <p:cNvSpPr/>
            <p:nvPr/>
          </p:nvSpPr>
          <p:spPr>
            <a:xfrm rot="16200000">
              <a:off x="126504" y="188311"/>
              <a:ext cx="205883" cy="256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noFill/>
            <a:ln w="9525" cap="flat">
              <a:solidFill>
                <a:srgbClr val="F47A20"/>
              </a:solidFill>
              <a:prstDash val="solid"/>
              <a:bevel/>
            </a:ln>
            <a:effectLst/>
          </p:spPr>
          <p:txBody>
            <a:bodyPr wrap="square" lIns="0" tIns="0" rIns="0" bIns="0" numCol="1" anchor="ctr">
              <a:noAutofit/>
            </a:bodyPr>
            <a:lstStyle/>
            <a:p>
              <a:pPr lvl="0" algn="ctr"/>
              <a:endParaRPr/>
            </a:p>
          </p:txBody>
        </p:sp>
        <p:sp>
          <p:nvSpPr>
            <p:cNvPr id="885" name="Shape 885"/>
            <p:cNvSpPr/>
            <p:nvPr/>
          </p:nvSpPr>
          <p:spPr>
            <a:xfrm rot="16200000">
              <a:off x="97569" y="119546"/>
              <a:ext cx="254733" cy="345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noFill/>
            <a:ln w="28575"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886" name="Shape 886"/>
            <p:cNvSpPr/>
            <p:nvPr/>
          </p:nvSpPr>
          <p:spPr>
            <a:xfrm rot="19800000">
              <a:off x="308766" y="161807"/>
              <a:ext cx="166420" cy="318583"/>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noFill/>
            <a:ln w="9525" cap="flat">
              <a:solidFill>
                <a:srgbClr val="BFBFBF">
                  <a:alpha val="58999"/>
                </a:srgbClr>
              </a:solidFill>
              <a:prstDash val="solid"/>
              <a:bevel/>
            </a:ln>
            <a:effectLst/>
          </p:spPr>
          <p:txBody>
            <a:bodyPr wrap="square" lIns="0" tIns="0" rIns="0" bIns="0" numCol="1" anchor="ctr">
              <a:noAutofit/>
            </a:bodyPr>
            <a:lstStyle/>
            <a:p>
              <a:pPr lvl="0" algn="ctr"/>
              <a:endParaRPr/>
            </a:p>
          </p:txBody>
        </p:sp>
        <p:sp>
          <p:nvSpPr>
            <p:cNvPr id="887" name="Shape 887"/>
            <p:cNvSpPr/>
            <p:nvPr/>
          </p:nvSpPr>
          <p:spPr>
            <a:xfrm rot="19800000">
              <a:off x="290877" y="102555"/>
              <a:ext cx="225256" cy="399353"/>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881"/>
                    <a:pt x="21600" y="7723"/>
                    <a:pt x="20132" y="15281"/>
                  </a:cubicBezTo>
                  <a:cubicBezTo>
                    <a:pt x="19691" y="17554"/>
                    <a:pt x="18313" y="19726"/>
                    <a:pt x="16123" y="21600"/>
                  </a:cubicBezTo>
                </a:path>
              </a:pathLst>
            </a:custGeom>
            <a:noFill/>
            <a:ln w="28575" cap="flat">
              <a:solidFill>
                <a:srgbClr val="A6A6A6">
                  <a:alpha val="38000"/>
                </a:srgbClr>
              </a:solidFill>
              <a:prstDash val="solid"/>
              <a:bevel/>
            </a:ln>
            <a:effectLst/>
          </p:spPr>
          <p:txBody>
            <a:bodyPr wrap="square" lIns="0" tIns="0" rIns="0" bIns="0" numCol="1" anchor="ctr">
              <a:noAutofit/>
            </a:bodyPr>
            <a:lstStyle/>
            <a:p>
              <a:pPr lvl="0" algn="ctr"/>
              <a:endParaRPr/>
            </a:p>
          </p:txBody>
        </p:sp>
        <p:grpSp>
          <p:nvGrpSpPr>
            <p:cNvPr id="890" name="Group 890"/>
            <p:cNvGrpSpPr/>
            <p:nvPr/>
          </p:nvGrpSpPr>
          <p:grpSpPr>
            <a:xfrm>
              <a:off x="-1" y="-1"/>
              <a:ext cx="657168" cy="565211"/>
              <a:chOff x="0" y="0"/>
              <a:chExt cx="657166" cy="565209"/>
            </a:xfrm>
          </p:grpSpPr>
          <p:sp>
            <p:nvSpPr>
              <p:cNvPr id="888" name="Shape 888"/>
              <p:cNvSpPr/>
              <p:nvPr/>
            </p:nvSpPr>
            <p:spPr>
              <a:xfrm rot="16200000">
                <a:off x="66972" y="45429"/>
                <a:ext cx="307090" cy="44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noFill/>
              <a:ln w="381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889" name="Shape 889"/>
              <p:cNvSpPr/>
              <p:nvPr/>
            </p:nvSpPr>
            <p:spPr>
              <a:xfrm rot="19800000">
                <a:off x="251810" y="44929"/>
                <a:ext cx="307090" cy="475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48"/>
                      <a:pt x="21600" y="13954"/>
                    </a:cubicBezTo>
                    <a:cubicBezTo>
                      <a:pt x="21600" y="16670"/>
                      <a:pt x="20373" y="19328"/>
                      <a:pt x="18069" y="21600"/>
                    </a:cubicBezTo>
                  </a:path>
                </a:pathLst>
              </a:custGeom>
              <a:noFill/>
              <a:ln w="38100" cap="flat">
                <a:solidFill>
                  <a:srgbClr val="BFBFBF">
                    <a:alpha val="14000"/>
                  </a:srgbClr>
                </a:solidFill>
                <a:prstDash val="solid"/>
                <a:bevel/>
              </a:ln>
              <a:effectLst/>
            </p:spPr>
            <p:txBody>
              <a:bodyPr wrap="square" lIns="0" tIns="0" rIns="0" bIns="0" numCol="1" anchor="ctr">
                <a:noAutofit/>
              </a:bodyPr>
              <a:lstStyle/>
              <a:p>
                <a:pPr lvl="0" algn="ctr"/>
                <a:endParaRPr/>
              </a:p>
            </p:txBody>
          </p:sp>
        </p:grpSp>
      </p:grpSp>
      <p:sp>
        <p:nvSpPr>
          <p:cNvPr id="892" name="Shape 892"/>
          <p:cNvSpPr/>
          <p:nvPr/>
        </p:nvSpPr>
        <p:spPr>
          <a:xfrm>
            <a:off x="8834057" y="4859940"/>
            <a:ext cx="196180" cy="144017"/>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893" name="Shape 893"/>
          <p:cNvSpPr/>
          <p:nvPr/>
        </p:nvSpPr>
        <p:spPr>
          <a:xfrm rot="5400000">
            <a:off x="-129096" y="595439"/>
            <a:ext cx="497919" cy="2489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0065A4"/>
          </a:solidFill>
          <a:ln w="12700">
            <a:miter lim="400000"/>
          </a:ln>
        </p:spPr>
        <p:txBody>
          <a:bodyPr lIns="0" tIns="0" rIns="0" bIns="0" anchor="ctr"/>
          <a:lstStyle/>
          <a:p>
            <a:pPr lvl="0" algn="ctr"/>
            <a:endParaRPr/>
          </a:p>
        </p:txBody>
      </p:sp>
      <p:sp>
        <p:nvSpPr>
          <p:cNvPr id="894" name="Shape 894"/>
          <p:cNvSpPr/>
          <p:nvPr/>
        </p:nvSpPr>
        <p:spPr>
          <a:xfrm flipH="1">
            <a:off x="-291" y="676231"/>
            <a:ext cx="58659" cy="112901"/>
          </a:xfrm>
          <a:custGeom>
            <a:avLst/>
            <a:gdLst/>
            <a:ahLst/>
            <a:cxnLst>
              <a:cxn ang="0">
                <a:pos x="wd2" y="hd2"/>
              </a:cxn>
              <a:cxn ang="5400000">
                <a:pos x="wd2" y="hd2"/>
              </a:cxn>
              <a:cxn ang="10800000">
                <a:pos x="wd2" y="hd2"/>
              </a:cxn>
              <a:cxn ang="16200000">
                <a:pos x="wd2" y="hd2"/>
              </a:cxn>
            </a:cxnLst>
            <a:rect l="0" t="0" r="r" b="b"/>
            <a:pathLst>
              <a:path w="21600" h="21600" extrusionOk="0">
                <a:moveTo>
                  <a:pt x="20787" y="0"/>
                </a:moveTo>
                <a:lnTo>
                  <a:pt x="21600" y="85"/>
                </a:lnTo>
                <a:lnTo>
                  <a:pt x="21600" y="21515"/>
                </a:lnTo>
                <a:lnTo>
                  <a:pt x="20787" y="21600"/>
                </a:lnTo>
                <a:cubicBezTo>
                  <a:pt x="9307" y="21600"/>
                  <a:pt x="0" y="16765"/>
                  <a:pt x="0" y="10800"/>
                </a:cubicBezTo>
                <a:cubicBezTo>
                  <a:pt x="0" y="4835"/>
                  <a:pt x="9307" y="0"/>
                  <a:pt x="20787" y="0"/>
                </a:cubicBezTo>
                <a:close/>
              </a:path>
            </a:pathLst>
          </a:custGeom>
          <a:solidFill>
            <a:srgbClr val="BFBFBF"/>
          </a:solidFill>
          <a:ln w="12700">
            <a:miter lim="400000"/>
          </a:ln>
        </p:spPr>
        <p:txBody>
          <a:bodyPr lIns="0" tIns="0" rIns="0" bIns="0" anchor="ctr"/>
          <a:lstStyle/>
          <a:p>
            <a:pPr lvl="0" algn="ctr">
              <a:defRPr>
                <a:solidFill>
                  <a:srgbClr val="FFFFFF"/>
                </a:solidFill>
              </a:defRPr>
            </a:pPr>
            <a:endParaRPr/>
          </a:p>
        </p:txBody>
      </p:sp>
      <p:sp>
        <p:nvSpPr>
          <p:cNvPr id="895" name="Shape 895"/>
          <p:cNvSpPr/>
          <p:nvPr/>
        </p:nvSpPr>
        <p:spPr>
          <a:xfrm>
            <a:off x="2" y="4857239"/>
            <a:ext cx="32130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896" name="Shape 896"/>
          <p:cNvSpPr>
            <a:spLocks noGrp="1"/>
          </p:cNvSpPr>
          <p:nvPr>
            <p:ph type="title"/>
          </p:nvPr>
        </p:nvSpPr>
        <p:spPr>
          <a:xfrm>
            <a:off x="1792288" y="3600451"/>
            <a:ext cx="5486401" cy="425055"/>
          </a:xfrm>
          <a:prstGeom prst="rect">
            <a:avLst/>
          </a:prstGeom>
        </p:spPr>
        <p:txBody>
          <a:bodyPr anchor="b"/>
          <a:lstStyle>
            <a:lvl1pPr>
              <a:defRPr sz="2000"/>
            </a:lvl1pPr>
          </a:lstStyle>
          <a:p>
            <a:pPr lvl="0">
              <a:defRPr sz="1800" b="0">
                <a:solidFill>
                  <a:srgbClr val="000000"/>
                </a:solidFill>
              </a:defRPr>
            </a:pPr>
            <a:r>
              <a:rPr sz="2000" b="1">
                <a:solidFill>
                  <a:srgbClr val="0066A4"/>
                </a:solidFill>
              </a:rPr>
              <a:t>Click to edit Master title style</a:t>
            </a:r>
          </a:p>
        </p:txBody>
      </p:sp>
      <p:sp>
        <p:nvSpPr>
          <p:cNvPr id="897" name="Shape 897"/>
          <p:cNvSpPr>
            <a:spLocks noGrp="1"/>
          </p:cNvSpPr>
          <p:nvPr>
            <p:ph type="body" idx="1"/>
          </p:nvPr>
        </p:nvSpPr>
        <p:spPr>
          <a:xfrm>
            <a:off x="1792288" y="4025503"/>
            <a:ext cx="5486401" cy="603648"/>
          </a:xfrm>
          <a:prstGeom prst="rect">
            <a:avLst/>
          </a:prstGeom>
        </p:spPr>
        <p:txBody>
          <a:bodyPr/>
          <a:lstStyle>
            <a:lvl1pPr marL="0" indent="0">
              <a:buClrTx/>
              <a:buSzTx/>
              <a:buFontTx/>
              <a:buNone/>
              <a:defRPr sz="1400"/>
            </a:lvl1pPr>
          </a:lstStyle>
          <a:p>
            <a:pPr lvl="0">
              <a:defRPr sz="1800">
                <a:solidFill>
                  <a:srgbClr val="000000"/>
                </a:solidFill>
              </a:defRPr>
            </a:pPr>
            <a:r>
              <a:rPr sz="1400">
                <a:solidFill>
                  <a:srgbClr val="515153"/>
                </a:solidFill>
              </a:rPr>
              <a:t>Click to edit Master text styles</a:t>
            </a:r>
          </a:p>
        </p:txBody>
      </p:sp>
      <p:sp>
        <p:nvSpPr>
          <p:cNvPr id="898" name="Shape 898"/>
          <p:cNvSpPr>
            <a:spLocks noGrp="1"/>
          </p:cNvSpPr>
          <p:nvPr>
            <p:ph type="sldNum" sz="quarter" idx="2"/>
          </p:nvPr>
        </p:nvSpPr>
        <p:spPr>
          <a:xfrm>
            <a:off x="8298542" y="4743563"/>
            <a:ext cx="680185" cy="226986"/>
          </a:xfrm>
          <a:prstGeom prst="rect">
            <a:avLst/>
          </a:prstGeom>
        </p:spPr>
        <p:txBody>
          <a:bodyPr/>
          <a:lstStyle/>
          <a:p>
            <a:pPr lvl="0"/>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pic>
        <p:nvPicPr>
          <p:cNvPr id="900" name="image1.png" descr="C:\Users\User\Desktop\Givon\07_Starcom\Starcom logo-01.png"/>
          <p:cNvPicPr/>
          <p:nvPr/>
        </p:nvPicPr>
        <p:blipFill>
          <a:blip r:embed="rId2">
            <a:extLst/>
          </a:blip>
          <a:srcRect r="33922"/>
          <a:stretch>
            <a:fillRect/>
          </a:stretch>
        </p:blipFill>
        <p:spPr>
          <a:xfrm>
            <a:off x="306014" y="4606309"/>
            <a:ext cx="1255691" cy="535537"/>
          </a:xfrm>
          <a:prstGeom prst="rect">
            <a:avLst/>
          </a:prstGeom>
          <a:ln w="12700">
            <a:miter lim="400000"/>
          </a:ln>
        </p:spPr>
      </p:pic>
      <p:sp>
        <p:nvSpPr>
          <p:cNvPr id="901" name="Shape 901"/>
          <p:cNvSpPr/>
          <p:nvPr/>
        </p:nvSpPr>
        <p:spPr>
          <a:xfrm>
            <a:off x="54244" y="732682"/>
            <a:ext cx="9076634" cy="4846"/>
          </a:xfrm>
          <a:prstGeom prst="line">
            <a:avLst/>
          </a:prstGeom>
          <a:ln w="28575">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902" name="Shape 902"/>
          <p:cNvSpPr/>
          <p:nvPr/>
        </p:nvSpPr>
        <p:spPr>
          <a:xfrm>
            <a:off x="1619259" y="4857239"/>
            <a:ext cx="706628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903" name="Shape 903"/>
          <p:cNvSpPr/>
          <p:nvPr/>
        </p:nvSpPr>
        <p:spPr>
          <a:xfrm>
            <a:off x="8521721" y="4761015"/>
            <a:ext cx="253737" cy="253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
        <p:nvSpPr>
          <p:cNvPr id="904" name="Shape 904"/>
          <p:cNvSpPr/>
          <p:nvPr/>
        </p:nvSpPr>
        <p:spPr>
          <a:xfrm>
            <a:off x="8642573" y="4739952"/>
            <a:ext cx="117851" cy="243431"/>
          </a:xfrm>
          <a:custGeom>
            <a:avLst/>
            <a:gdLst/>
            <a:ahLst/>
            <a:cxnLst>
              <a:cxn ang="0">
                <a:pos x="wd2" y="hd2"/>
              </a:cxn>
              <a:cxn ang="5400000">
                <a:pos x="wd2" y="hd2"/>
              </a:cxn>
              <a:cxn ang="10800000">
                <a:pos x="wd2" y="hd2"/>
              </a:cxn>
              <a:cxn ang="16200000">
                <a:pos x="wd2" y="hd2"/>
              </a:cxn>
            </a:cxnLst>
            <a:rect l="0" t="0" r="r" b="b"/>
            <a:pathLst>
              <a:path w="21220" h="21600" extrusionOk="0">
                <a:moveTo>
                  <a:pt x="0" y="0"/>
                </a:moveTo>
                <a:lnTo>
                  <a:pt x="0" y="0"/>
                </a:lnTo>
                <a:cubicBezTo>
                  <a:pt x="12105" y="193"/>
                  <a:pt x="21600" y="5185"/>
                  <a:pt x="21208" y="11150"/>
                </a:cubicBezTo>
                <a:cubicBezTo>
                  <a:pt x="20836" y="16829"/>
                  <a:pt x="11604" y="21395"/>
                  <a:pt x="82" y="21600"/>
                </a:cubicBezTo>
              </a:path>
            </a:pathLst>
          </a:custGeom>
          <a:ln w="28575">
            <a:solidFill>
              <a:srgbClr val="BFBFBF"/>
            </a:solidFill>
          </a:ln>
        </p:spPr>
        <p:txBody>
          <a:bodyPr lIns="0" tIns="0" rIns="0" bIns="0" anchor="ctr"/>
          <a:lstStyle/>
          <a:p>
            <a:pPr lvl="0" algn="ctr"/>
            <a:endParaRPr/>
          </a:p>
        </p:txBody>
      </p:sp>
      <p:sp>
        <p:nvSpPr>
          <p:cNvPr id="905" name="Shape 905"/>
          <p:cNvSpPr/>
          <p:nvPr/>
        </p:nvSpPr>
        <p:spPr>
          <a:xfrm rot="10800000">
            <a:off x="8509164" y="4739979"/>
            <a:ext cx="117067" cy="243383"/>
          </a:xfrm>
          <a:custGeom>
            <a:avLst/>
            <a:gdLst/>
            <a:ahLst/>
            <a:cxnLst>
              <a:cxn ang="0">
                <a:pos x="wd2" y="hd2"/>
              </a:cxn>
              <a:cxn ang="5400000">
                <a:pos x="wd2" y="hd2"/>
              </a:cxn>
              <a:cxn ang="10800000">
                <a:pos x="wd2" y="hd2"/>
              </a:cxn>
              <a:cxn ang="16200000">
                <a:pos x="wd2" y="hd2"/>
              </a:cxn>
            </a:cxnLst>
            <a:rect l="0" t="0" r="r" b="b"/>
            <a:pathLst>
              <a:path w="21131" h="21600" extrusionOk="0">
                <a:moveTo>
                  <a:pt x="29" y="0"/>
                </a:moveTo>
                <a:lnTo>
                  <a:pt x="29" y="0"/>
                </a:lnTo>
                <a:cubicBezTo>
                  <a:pt x="12160" y="239"/>
                  <a:pt x="21600" y="5268"/>
                  <a:pt x="21113" y="11233"/>
                </a:cubicBezTo>
                <a:cubicBezTo>
                  <a:pt x="20654" y="16867"/>
                  <a:pt x="11461" y="21381"/>
                  <a:pt x="0" y="21600"/>
                </a:cubicBezTo>
              </a:path>
            </a:pathLst>
          </a:custGeom>
          <a:ln w="28575">
            <a:solidFill>
              <a:srgbClr val="BFBFBF"/>
            </a:solidFill>
          </a:ln>
        </p:spPr>
        <p:txBody>
          <a:bodyPr lIns="0" tIns="0" rIns="0" bIns="0" anchor="ctr"/>
          <a:lstStyle/>
          <a:p>
            <a:pPr lvl="0" algn="ctr"/>
            <a:endParaRPr/>
          </a:p>
        </p:txBody>
      </p:sp>
      <p:grpSp>
        <p:nvGrpSpPr>
          <p:cNvPr id="913" name="Group 913"/>
          <p:cNvGrpSpPr/>
          <p:nvPr/>
        </p:nvGrpSpPr>
        <p:grpSpPr>
          <a:xfrm>
            <a:off x="8318572" y="4431850"/>
            <a:ext cx="657168" cy="565210"/>
            <a:chOff x="0" y="0"/>
            <a:chExt cx="657166" cy="565209"/>
          </a:xfrm>
        </p:grpSpPr>
        <p:sp>
          <p:nvSpPr>
            <p:cNvPr id="906" name="Shape 906"/>
            <p:cNvSpPr/>
            <p:nvPr/>
          </p:nvSpPr>
          <p:spPr>
            <a:xfrm rot="16200000">
              <a:off x="126504" y="188311"/>
              <a:ext cx="205883" cy="256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noFill/>
            <a:ln w="9525" cap="flat">
              <a:solidFill>
                <a:srgbClr val="F47A20"/>
              </a:solidFill>
              <a:prstDash val="solid"/>
              <a:bevel/>
            </a:ln>
            <a:effectLst/>
          </p:spPr>
          <p:txBody>
            <a:bodyPr wrap="square" lIns="0" tIns="0" rIns="0" bIns="0" numCol="1" anchor="ctr">
              <a:noAutofit/>
            </a:bodyPr>
            <a:lstStyle/>
            <a:p>
              <a:pPr lvl="0" algn="ctr"/>
              <a:endParaRPr/>
            </a:p>
          </p:txBody>
        </p:sp>
        <p:sp>
          <p:nvSpPr>
            <p:cNvPr id="907" name="Shape 907"/>
            <p:cNvSpPr/>
            <p:nvPr/>
          </p:nvSpPr>
          <p:spPr>
            <a:xfrm rot="16200000">
              <a:off x="97569" y="119546"/>
              <a:ext cx="254733" cy="345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noFill/>
            <a:ln w="28575"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908" name="Shape 908"/>
            <p:cNvSpPr/>
            <p:nvPr/>
          </p:nvSpPr>
          <p:spPr>
            <a:xfrm rot="19800000">
              <a:off x="308766" y="161807"/>
              <a:ext cx="166420" cy="318583"/>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noFill/>
            <a:ln w="9525" cap="flat">
              <a:solidFill>
                <a:srgbClr val="BFBFBF">
                  <a:alpha val="58999"/>
                </a:srgbClr>
              </a:solidFill>
              <a:prstDash val="solid"/>
              <a:bevel/>
            </a:ln>
            <a:effectLst/>
          </p:spPr>
          <p:txBody>
            <a:bodyPr wrap="square" lIns="0" tIns="0" rIns="0" bIns="0" numCol="1" anchor="ctr">
              <a:noAutofit/>
            </a:bodyPr>
            <a:lstStyle/>
            <a:p>
              <a:pPr lvl="0" algn="ctr"/>
              <a:endParaRPr/>
            </a:p>
          </p:txBody>
        </p:sp>
        <p:sp>
          <p:nvSpPr>
            <p:cNvPr id="909" name="Shape 909"/>
            <p:cNvSpPr/>
            <p:nvPr/>
          </p:nvSpPr>
          <p:spPr>
            <a:xfrm rot="19800000">
              <a:off x="290877" y="102555"/>
              <a:ext cx="225256" cy="399353"/>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881"/>
                    <a:pt x="21600" y="7723"/>
                    <a:pt x="20132" y="15281"/>
                  </a:cubicBezTo>
                  <a:cubicBezTo>
                    <a:pt x="19691" y="17554"/>
                    <a:pt x="18313" y="19726"/>
                    <a:pt x="16123" y="21600"/>
                  </a:cubicBezTo>
                </a:path>
              </a:pathLst>
            </a:custGeom>
            <a:noFill/>
            <a:ln w="28575" cap="flat">
              <a:solidFill>
                <a:srgbClr val="A6A6A6">
                  <a:alpha val="38000"/>
                </a:srgbClr>
              </a:solidFill>
              <a:prstDash val="solid"/>
              <a:bevel/>
            </a:ln>
            <a:effectLst/>
          </p:spPr>
          <p:txBody>
            <a:bodyPr wrap="square" lIns="0" tIns="0" rIns="0" bIns="0" numCol="1" anchor="ctr">
              <a:noAutofit/>
            </a:bodyPr>
            <a:lstStyle/>
            <a:p>
              <a:pPr lvl="0" algn="ctr"/>
              <a:endParaRPr/>
            </a:p>
          </p:txBody>
        </p:sp>
        <p:grpSp>
          <p:nvGrpSpPr>
            <p:cNvPr id="912" name="Group 912"/>
            <p:cNvGrpSpPr/>
            <p:nvPr/>
          </p:nvGrpSpPr>
          <p:grpSpPr>
            <a:xfrm>
              <a:off x="-1" y="-1"/>
              <a:ext cx="657168" cy="565211"/>
              <a:chOff x="0" y="0"/>
              <a:chExt cx="657166" cy="565209"/>
            </a:xfrm>
          </p:grpSpPr>
          <p:sp>
            <p:nvSpPr>
              <p:cNvPr id="910" name="Shape 910"/>
              <p:cNvSpPr/>
              <p:nvPr/>
            </p:nvSpPr>
            <p:spPr>
              <a:xfrm rot="16200000">
                <a:off x="66972" y="45429"/>
                <a:ext cx="307090" cy="44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noFill/>
              <a:ln w="381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911" name="Shape 911"/>
              <p:cNvSpPr/>
              <p:nvPr/>
            </p:nvSpPr>
            <p:spPr>
              <a:xfrm rot="19800000">
                <a:off x="251810" y="44929"/>
                <a:ext cx="307090" cy="475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48"/>
                      <a:pt x="21600" y="13954"/>
                    </a:cubicBezTo>
                    <a:cubicBezTo>
                      <a:pt x="21600" y="16670"/>
                      <a:pt x="20373" y="19328"/>
                      <a:pt x="18069" y="21600"/>
                    </a:cubicBezTo>
                  </a:path>
                </a:pathLst>
              </a:custGeom>
              <a:noFill/>
              <a:ln w="38100" cap="flat">
                <a:solidFill>
                  <a:srgbClr val="BFBFBF">
                    <a:alpha val="14000"/>
                  </a:srgbClr>
                </a:solidFill>
                <a:prstDash val="solid"/>
                <a:bevel/>
              </a:ln>
              <a:effectLst/>
            </p:spPr>
            <p:txBody>
              <a:bodyPr wrap="square" lIns="0" tIns="0" rIns="0" bIns="0" numCol="1" anchor="ctr">
                <a:noAutofit/>
              </a:bodyPr>
              <a:lstStyle/>
              <a:p>
                <a:pPr lvl="0" algn="ctr"/>
                <a:endParaRPr/>
              </a:p>
            </p:txBody>
          </p:sp>
        </p:grpSp>
      </p:grpSp>
      <p:sp>
        <p:nvSpPr>
          <p:cNvPr id="914" name="Shape 914"/>
          <p:cNvSpPr/>
          <p:nvPr/>
        </p:nvSpPr>
        <p:spPr>
          <a:xfrm>
            <a:off x="8834057" y="4859940"/>
            <a:ext cx="196180" cy="144017"/>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915" name="Shape 915"/>
          <p:cNvSpPr/>
          <p:nvPr/>
        </p:nvSpPr>
        <p:spPr>
          <a:xfrm rot="5400000">
            <a:off x="-129096" y="595439"/>
            <a:ext cx="497919" cy="2489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0065A4"/>
          </a:solidFill>
          <a:ln w="12700">
            <a:miter lim="400000"/>
          </a:ln>
        </p:spPr>
        <p:txBody>
          <a:bodyPr lIns="0" tIns="0" rIns="0" bIns="0" anchor="ctr"/>
          <a:lstStyle/>
          <a:p>
            <a:pPr lvl="0" algn="ctr"/>
            <a:endParaRPr/>
          </a:p>
        </p:txBody>
      </p:sp>
      <p:sp>
        <p:nvSpPr>
          <p:cNvPr id="916" name="Shape 916"/>
          <p:cNvSpPr/>
          <p:nvPr/>
        </p:nvSpPr>
        <p:spPr>
          <a:xfrm flipH="1">
            <a:off x="-291" y="676231"/>
            <a:ext cx="58659" cy="112901"/>
          </a:xfrm>
          <a:custGeom>
            <a:avLst/>
            <a:gdLst/>
            <a:ahLst/>
            <a:cxnLst>
              <a:cxn ang="0">
                <a:pos x="wd2" y="hd2"/>
              </a:cxn>
              <a:cxn ang="5400000">
                <a:pos x="wd2" y="hd2"/>
              </a:cxn>
              <a:cxn ang="10800000">
                <a:pos x="wd2" y="hd2"/>
              </a:cxn>
              <a:cxn ang="16200000">
                <a:pos x="wd2" y="hd2"/>
              </a:cxn>
            </a:cxnLst>
            <a:rect l="0" t="0" r="r" b="b"/>
            <a:pathLst>
              <a:path w="21600" h="21600" extrusionOk="0">
                <a:moveTo>
                  <a:pt x="20787" y="0"/>
                </a:moveTo>
                <a:lnTo>
                  <a:pt x="21600" y="85"/>
                </a:lnTo>
                <a:lnTo>
                  <a:pt x="21600" y="21515"/>
                </a:lnTo>
                <a:lnTo>
                  <a:pt x="20787" y="21600"/>
                </a:lnTo>
                <a:cubicBezTo>
                  <a:pt x="9307" y="21600"/>
                  <a:pt x="0" y="16765"/>
                  <a:pt x="0" y="10800"/>
                </a:cubicBezTo>
                <a:cubicBezTo>
                  <a:pt x="0" y="4835"/>
                  <a:pt x="9307" y="0"/>
                  <a:pt x="20787" y="0"/>
                </a:cubicBezTo>
                <a:close/>
              </a:path>
            </a:pathLst>
          </a:custGeom>
          <a:solidFill>
            <a:srgbClr val="BFBFBF"/>
          </a:solidFill>
          <a:ln w="12700">
            <a:miter lim="400000"/>
          </a:ln>
        </p:spPr>
        <p:txBody>
          <a:bodyPr lIns="0" tIns="0" rIns="0" bIns="0" anchor="ctr"/>
          <a:lstStyle/>
          <a:p>
            <a:pPr lvl="0" algn="ctr">
              <a:defRPr>
                <a:solidFill>
                  <a:srgbClr val="FFFFFF"/>
                </a:solidFill>
              </a:defRPr>
            </a:pPr>
            <a:endParaRPr/>
          </a:p>
        </p:txBody>
      </p:sp>
      <p:sp>
        <p:nvSpPr>
          <p:cNvPr id="917" name="Shape 917"/>
          <p:cNvSpPr/>
          <p:nvPr/>
        </p:nvSpPr>
        <p:spPr>
          <a:xfrm>
            <a:off x="2" y="4857239"/>
            <a:ext cx="32130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918" name="Shape 918"/>
          <p:cNvSpPr>
            <a:spLocks noGrp="1"/>
          </p:cNvSpPr>
          <p:nvPr>
            <p:ph type="title"/>
          </p:nvPr>
        </p:nvSpPr>
        <p:spPr>
          <a:xfrm>
            <a:off x="321298" y="46839"/>
            <a:ext cx="7128793" cy="907780"/>
          </a:xfrm>
          <a:prstGeom prst="rect">
            <a:avLst/>
          </a:prstGeom>
        </p:spPr>
        <p:txBody>
          <a:bodyPr/>
          <a:lstStyle/>
          <a:p>
            <a:pPr lvl="0">
              <a:defRPr sz="1800" b="0">
                <a:solidFill>
                  <a:srgbClr val="000000"/>
                </a:solidFill>
              </a:defRPr>
            </a:pPr>
            <a:r>
              <a:rPr sz="2800" b="1" dirty="0">
                <a:solidFill>
                  <a:srgbClr val="0066A4"/>
                </a:solidFill>
              </a:rPr>
              <a:t>Click to edit Master title style</a:t>
            </a:r>
          </a:p>
        </p:txBody>
      </p:sp>
      <p:sp>
        <p:nvSpPr>
          <p:cNvPr id="919" name="Shape 919"/>
          <p:cNvSpPr>
            <a:spLocks noGrp="1"/>
          </p:cNvSpPr>
          <p:nvPr>
            <p:ph type="body" idx="1"/>
          </p:nvPr>
        </p:nvSpPr>
        <p:spPr>
          <a:xfrm>
            <a:off x="329048" y="954618"/>
            <a:ext cx="8229601" cy="4188883"/>
          </a:xfrm>
          <a:prstGeom prst="rect">
            <a:avLst/>
          </a:prstGeom>
        </p:spPr>
        <p:txBody>
          <a:bodyPr/>
          <a:lstStyle/>
          <a:p>
            <a:pPr lvl="0">
              <a:defRPr sz="1800">
                <a:solidFill>
                  <a:srgbClr val="000000"/>
                </a:solidFill>
              </a:defRPr>
            </a:pPr>
            <a:r>
              <a:rPr sz="2400">
                <a:solidFill>
                  <a:srgbClr val="515153"/>
                </a:solidFill>
              </a:rPr>
              <a:t>Click to edit Master text styles</a:t>
            </a:r>
          </a:p>
          <a:p>
            <a:pPr lvl="1">
              <a:defRPr sz="1800">
                <a:solidFill>
                  <a:srgbClr val="000000"/>
                </a:solidFill>
              </a:defRPr>
            </a:pPr>
            <a:r>
              <a:rPr sz="2400">
                <a:solidFill>
                  <a:srgbClr val="515153"/>
                </a:solidFill>
              </a:rPr>
              <a:t>Second level</a:t>
            </a:r>
          </a:p>
          <a:p>
            <a:pPr lvl="2">
              <a:defRPr sz="1800">
                <a:solidFill>
                  <a:srgbClr val="000000"/>
                </a:solidFill>
              </a:defRPr>
            </a:pPr>
            <a:r>
              <a:rPr sz="2400">
                <a:solidFill>
                  <a:srgbClr val="515153"/>
                </a:solidFill>
              </a:rPr>
              <a:t>Third level</a:t>
            </a:r>
          </a:p>
          <a:p>
            <a:pPr lvl="3">
              <a:defRPr sz="1800">
                <a:solidFill>
                  <a:srgbClr val="000000"/>
                </a:solidFill>
              </a:defRPr>
            </a:pPr>
            <a:r>
              <a:rPr sz="2400">
                <a:solidFill>
                  <a:srgbClr val="515153"/>
                </a:solidFill>
              </a:rPr>
              <a:t>Fourth level</a:t>
            </a:r>
          </a:p>
          <a:p>
            <a:pPr lvl="4">
              <a:defRPr sz="1800">
                <a:solidFill>
                  <a:srgbClr val="000000"/>
                </a:solidFill>
              </a:defRPr>
            </a:pPr>
            <a:r>
              <a:rPr sz="2400">
                <a:solidFill>
                  <a:srgbClr val="515153"/>
                </a:solidFill>
              </a:rPr>
              <a:t>Fifth level</a:t>
            </a:r>
          </a:p>
        </p:txBody>
      </p:sp>
      <p:sp>
        <p:nvSpPr>
          <p:cNvPr id="920" name="Shape 920"/>
          <p:cNvSpPr>
            <a:spLocks noGrp="1"/>
          </p:cNvSpPr>
          <p:nvPr>
            <p:ph type="sldNum" sz="quarter" idx="2"/>
          </p:nvPr>
        </p:nvSpPr>
        <p:spPr>
          <a:xfrm>
            <a:off x="8298542" y="4743563"/>
            <a:ext cx="680185" cy="226986"/>
          </a:xfrm>
          <a:prstGeom prst="rect">
            <a:avLst/>
          </a:prstGeom>
        </p:spPr>
        <p:txBody>
          <a:bodyPr/>
          <a:lstStyle/>
          <a:p>
            <a:pPr lvl="0"/>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pic>
        <p:nvPicPr>
          <p:cNvPr id="922" name="image1.png" descr="C:\Users\User\Desktop\Givon\07_Starcom\Starcom logo-01.png"/>
          <p:cNvPicPr/>
          <p:nvPr/>
        </p:nvPicPr>
        <p:blipFill>
          <a:blip r:embed="rId2">
            <a:extLst/>
          </a:blip>
          <a:srcRect r="33922"/>
          <a:stretch>
            <a:fillRect/>
          </a:stretch>
        </p:blipFill>
        <p:spPr>
          <a:xfrm>
            <a:off x="306014" y="4606309"/>
            <a:ext cx="1255691" cy="535537"/>
          </a:xfrm>
          <a:prstGeom prst="rect">
            <a:avLst/>
          </a:prstGeom>
          <a:ln w="12700">
            <a:miter lim="400000"/>
          </a:ln>
        </p:spPr>
      </p:pic>
      <p:sp>
        <p:nvSpPr>
          <p:cNvPr id="923" name="Shape 923"/>
          <p:cNvSpPr/>
          <p:nvPr/>
        </p:nvSpPr>
        <p:spPr>
          <a:xfrm>
            <a:off x="54244" y="732682"/>
            <a:ext cx="9076634" cy="4846"/>
          </a:xfrm>
          <a:prstGeom prst="line">
            <a:avLst/>
          </a:prstGeom>
          <a:ln w="28575">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924" name="Shape 924"/>
          <p:cNvSpPr/>
          <p:nvPr/>
        </p:nvSpPr>
        <p:spPr>
          <a:xfrm>
            <a:off x="1619259" y="4857239"/>
            <a:ext cx="706628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925" name="Shape 925"/>
          <p:cNvSpPr/>
          <p:nvPr/>
        </p:nvSpPr>
        <p:spPr>
          <a:xfrm>
            <a:off x="8521721" y="4761015"/>
            <a:ext cx="253737" cy="253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
        <p:nvSpPr>
          <p:cNvPr id="926" name="Shape 926"/>
          <p:cNvSpPr/>
          <p:nvPr/>
        </p:nvSpPr>
        <p:spPr>
          <a:xfrm>
            <a:off x="8642573" y="4739952"/>
            <a:ext cx="117851" cy="243431"/>
          </a:xfrm>
          <a:custGeom>
            <a:avLst/>
            <a:gdLst/>
            <a:ahLst/>
            <a:cxnLst>
              <a:cxn ang="0">
                <a:pos x="wd2" y="hd2"/>
              </a:cxn>
              <a:cxn ang="5400000">
                <a:pos x="wd2" y="hd2"/>
              </a:cxn>
              <a:cxn ang="10800000">
                <a:pos x="wd2" y="hd2"/>
              </a:cxn>
              <a:cxn ang="16200000">
                <a:pos x="wd2" y="hd2"/>
              </a:cxn>
            </a:cxnLst>
            <a:rect l="0" t="0" r="r" b="b"/>
            <a:pathLst>
              <a:path w="21220" h="21600" extrusionOk="0">
                <a:moveTo>
                  <a:pt x="0" y="0"/>
                </a:moveTo>
                <a:lnTo>
                  <a:pt x="0" y="0"/>
                </a:lnTo>
                <a:cubicBezTo>
                  <a:pt x="12105" y="193"/>
                  <a:pt x="21600" y="5185"/>
                  <a:pt x="21208" y="11150"/>
                </a:cubicBezTo>
                <a:cubicBezTo>
                  <a:pt x="20836" y="16829"/>
                  <a:pt x="11604" y="21395"/>
                  <a:pt x="82" y="21600"/>
                </a:cubicBezTo>
              </a:path>
            </a:pathLst>
          </a:custGeom>
          <a:ln w="28575">
            <a:solidFill>
              <a:srgbClr val="BFBFBF"/>
            </a:solidFill>
          </a:ln>
        </p:spPr>
        <p:txBody>
          <a:bodyPr lIns="0" tIns="0" rIns="0" bIns="0" anchor="ctr"/>
          <a:lstStyle/>
          <a:p>
            <a:pPr lvl="0" algn="ctr"/>
            <a:endParaRPr/>
          </a:p>
        </p:txBody>
      </p:sp>
      <p:sp>
        <p:nvSpPr>
          <p:cNvPr id="927" name="Shape 927"/>
          <p:cNvSpPr/>
          <p:nvPr/>
        </p:nvSpPr>
        <p:spPr>
          <a:xfrm rot="10800000">
            <a:off x="8509164" y="4739979"/>
            <a:ext cx="117067" cy="243383"/>
          </a:xfrm>
          <a:custGeom>
            <a:avLst/>
            <a:gdLst/>
            <a:ahLst/>
            <a:cxnLst>
              <a:cxn ang="0">
                <a:pos x="wd2" y="hd2"/>
              </a:cxn>
              <a:cxn ang="5400000">
                <a:pos x="wd2" y="hd2"/>
              </a:cxn>
              <a:cxn ang="10800000">
                <a:pos x="wd2" y="hd2"/>
              </a:cxn>
              <a:cxn ang="16200000">
                <a:pos x="wd2" y="hd2"/>
              </a:cxn>
            </a:cxnLst>
            <a:rect l="0" t="0" r="r" b="b"/>
            <a:pathLst>
              <a:path w="21131" h="21600" extrusionOk="0">
                <a:moveTo>
                  <a:pt x="29" y="0"/>
                </a:moveTo>
                <a:lnTo>
                  <a:pt x="29" y="0"/>
                </a:lnTo>
                <a:cubicBezTo>
                  <a:pt x="12160" y="239"/>
                  <a:pt x="21600" y="5268"/>
                  <a:pt x="21113" y="11233"/>
                </a:cubicBezTo>
                <a:cubicBezTo>
                  <a:pt x="20654" y="16867"/>
                  <a:pt x="11461" y="21381"/>
                  <a:pt x="0" y="21600"/>
                </a:cubicBezTo>
              </a:path>
            </a:pathLst>
          </a:custGeom>
          <a:ln w="28575">
            <a:solidFill>
              <a:srgbClr val="BFBFBF"/>
            </a:solidFill>
          </a:ln>
        </p:spPr>
        <p:txBody>
          <a:bodyPr lIns="0" tIns="0" rIns="0" bIns="0" anchor="ctr"/>
          <a:lstStyle/>
          <a:p>
            <a:pPr lvl="0" algn="ctr"/>
            <a:endParaRPr/>
          </a:p>
        </p:txBody>
      </p:sp>
      <p:grpSp>
        <p:nvGrpSpPr>
          <p:cNvPr id="935" name="Group 935"/>
          <p:cNvGrpSpPr/>
          <p:nvPr/>
        </p:nvGrpSpPr>
        <p:grpSpPr>
          <a:xfrm>
            <a:off x="8318572" y="4431850"/>
            <a:ext cx="657168" cy="565210"/>
            <a:chOff x="0" y="0"/>
            <a:chExt cx="657166" cy="565209"/>
          </a:xfrm>
        </p:grpSpPr>
        <p:sp>
          <p:nvSpPr>
            <p:cNvPr id="928" name="Shape 928"/>
            <p:cNvSpPr/>
            <p:nvPr/>
          </p:nvSpPr>
          <p:spPr>
            <a:xfrm rot="16200000">
              <a:off x="126504" y="188311"/>
              <a:ext cx="205883" cy="256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noFill/>
            <a:ln w="9525" cap="flat">
              <a:solidFill>
                <a:srgbClr val="F47A20"/>
              </a:solidFill>
              <a:prstDash val="solid"/>
              <a:bevel/>
            </a:ln>
            <a:effectLst/>
          </p:spPr>
          <p:txBody>
            <a:bodyPr wrap="square" lIns="0" tIns="0" rIns="0" bIns="0" numCol="1" anchor="ctr">
              <a:noAutofit/>
            </a:bodyPr>
            <a:lstStyle/>
            <a:p>
              <a:pPr lvl="0" algn="ctr"/>
              <a:endParaRPr/>
            </a:p>
          </p:txBody>
        </p:sp>
        <p:sp>
          <p:nvSpPr>
            <p:cNvPr id="929" name="Shape 929"/>
            <p:cNvSpPr/>
            <p:nvPr/>
          </p:nvSpPr>
          <p:spPr>
            <a:xfrm rot="16200000">
              <a:off x="97569" y="119546"/>
              <a:ext cx="254733" cy="345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noFill/>
            <a:ln w="28575"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930" name="Shape 930"/>
            <p:cNvSpPr/>
            <p:nvPr/>
          </p:nvSpPr>
          <p:spPr>
            <a:xfrm rot="19800000">
              <a:off x="308766" y="161807"/>
              <a:ext cx="166420" cy="318583"/>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noFill/>
            <a:ln w="9525" cap="flat">
              <a:solidFill>
                <a:srgbClr val="BFBFBF">
                  <a:alpha val="58999"/>
                </a:srgbClr>
              </a:solidFill>
              <a:prstDash val="solid"/>
              <a:bevel/>
            </a:ln>
            <a:effectLst/>
          </p:spPr>
          <p:txBody>
            <a:bodyPr wrap="square" lIns="0" tIns="0" rIns="0" bIns="0" numCol="1" anchor="ctr">
              <a:noAutofit/>
            </a:bodyPr>
            <a:lstStyle/>
            <a:p>
              <a:pPr lvl="0" algn="ctr"/>
              <a:endParaRPr/>
            </a:p>
          </p:txBody>
        </p:sp>
        <p:sp>
          <p:nvSpPr>
            <p:cNvPr id="931" name="Shape 931"/>
            <p:cNvSpPr/>
            <p:nvPr/>
          </p:nvSpPr>
          <p:spPr>
            <a:xfrm rot="19800000">
              <a:off x="290877" y="102555"/>
              <a:ext cx="225256" cy="399353"/>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881"/>
                    <a:pt x="21600" y="7723"/>
                    <a:pt x="20132" y="15281"/>
                  </a:cubicBezTo>
                  <a:cubicBezTo>
                    <a:pt x="19691" y="17554"/>
                    <a:pt x="18313" y="19726"/>
                    <a:pt x="16123" y="21600"/>
                  </a:cubicBezTo>
                </a:path>
              </a:pathLst>
            </a:custGeom>
            <a:noFill/>
            <a:ln w="28575" cap="flat">
              <a:solidFill>
                <a:srgbClr val="A6A6A6">
                  <a:alpha val="38000"/>
                </a:srgbClr>
              </a:solidFill>
              <a:prstDash val="solid"/>
              <a:bevel/>
            </a:ln>
            <a:effectLst/>
          </p:spPr>
          <p:txBody>
            <a:bodyPr wrap="square" lIns="0" tIns="0" rIns="0" bIns="0" numCol="1" anchor="ctr">
              <a:noAutofit/>
            </a:bodyPr>
            <a:lstStyle/>
            <a:p>
              <a:pPr lvl="0" algn="ctr"/>
              <a:endParaRPr/>
            </a:p>
          </p:txBody>
        </p:sp>
        <p:grpSp>
          <p:nvGrpSpPr>
            <p:cNvPr id="934" name="Group 934"/>
            <p:cNvGrpSpPr/>
            <p:nvPr/>
          </p:nvGrpSpPr>
          <p:grpSpPr>
            <a:xfrm>
              <a:off x="-1" y="-1"/>
              <a:ext cx="657168" cy="565211"/>
              <a:chOff x="0" y="0"/>
              <a:chExt cx="657166" cy="565209"/>
            </a:xfrm>
          </p:grpSpPr>
          <p:sp>
            <p:nvSpPr>
              <p:cNvPr id="932" name="Shape 932"/>
              <p:cNvSpPr/>
              <p:nvPr/>
            </p:nvSpPr>
            <p:spPr>
              <a:xfrm rot="16200000">
                <a:off x="66972" y="45429"/>
                <a:ext cx="307090" cy="44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noFill/>
              <a:ln w="381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933" name="Shape 933"/>
              <p:cNvSpPr/>
              <p:nvPr/>
            </p:nvSpPr>
            <p:spPr>
              <a:xfrm rot="19800000">
                <a:off x="251810" y="44929"/>
                <a:ext cx="307090" cy="475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48"/>
                      <a:pt x="21600" y="13954"/>
                    </a:cubicBezTo>
                    <a:cubicBezTo>
                      <a:pt x="21600" y="16670"/>
                      <a:pt x="20373" y="19328"/>
                      <a:pt x="18069" y="21600"/>
                    </a:cubicBezTo>
                  </a:path>
                </a:pathLst>
              </a:custGeom>
              <a:noFill/>
              <a:ln w="38100" cap="flat">
                <a:solidFill>
                  <a:srgbClr val="BFBFBF">
                    <a:alpha val="14000"/>
                  </a:srgbClr>
                </a:solidFill>
                <a:prstDash val="solid"/>
                <a:bevel/>
              </a:ln>
              <a:effectLst/>
            </p:spPr>
            <p:txBody>
              <a:bodyPr wrap="square" lIns="0" tIns="0" rIns="0" bIns="0" numCol="1" anchor="ctr">
                <a:noAutofit/>
              </a:bodyPr>
              <a:lstStyle/>
              <a:p>
                <a:pPr lvl="0" algn="ctr"/>
                <a:endParaRPr/>
              </a:p>
            </p:txBody>
          </p:sp>
        </p:grpSp>
      </p:grpSp>
      <p:sp>
        <p:nvSpPr>
          <p:cNvPr id="936" name="Shape 936"/>
          <p:cNvSpPr/>
          <p:nvPr/>
        </p:nvSpPr>
        <p:spPr>
          <a:xfrm>
            <a:off x="8834057" y="4859940"/>
            <a:ext cx="196180" cy="144017"/>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937" name="Shape 937"/>
          <p:cNvSpPr/>
          <p:nvPr/>
        </p:nvSpPr>
        <p:spPr>
          <a:xfrm rot="5400000">
            <a:off x="-129096" y="595439"/>
            <a:ext cx="497919" cy="2489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0065A4"/>
          </a:solidFill>
          <a:ln w="12700">
            <a:miter lim="400000"/>
          </a:ln>
        </p:spPr>
        <p:txBody>
          <a:bodyPr lIns="0" tIns="0" rIns="0" bIns="0" anchor="ctr"/>
          <a:lstStyle/>
          <a:p>
            <a:pPr lvl="0" algn="ctr"/>
            <a:endParaRPr/>
          </a:p>
        </p:txBody>
      </p:sp>
      <p:sp>
        <p:nvSpPr>
          <p:cNvPr id="938" name="Shape 938"/>
          <p:cNvSpPr/>
          <p:nvPr/>
        </p:nvSpPr>
        <p:spPr>
          <a:xfrm flipH="1">
            <a:off x="-291" y="676231"/>
            <a:ext cx="58659" cy="112901"/>
          </a:xfrm>
          <a:custGeom>
            <a:avLst/>
            <a:gdLst/>
            <a:ahLst/>
            <a:cxnLst>
              <a:cxn ang="0">
                <a:pos x="wd2" y="hd2"/>
              </a:cxn>
              <a:cxn ang="5400000">
                <a:pos x="wd2" y="hd2"/>
              </a:cxn>
              <a:cxn ang="10800000">
                <a:pos x="wd2" y="hd2"/>
              </a:cxn>
              <a:cxn ang="16200000">
                <a:pos x="wd2" y="hd2"/>
              </a:cxn>
            </a:cxnLst>
            <a:rect l="0" t="0" r="r" b="b"/>
            <a:pathLst>
              <a:path w="21600" h="21600" extrusionOk="0">
                <a:moveTo>
                  <a:pt x="20787" y="0"/>
                </a:moveTo>
                <a:lnTo>
                  <a:pt x="21600" y="85"/>
                </a:lnTo>
                <a:lnTo>
                  <a:pt x="21600" y="21515"/>
                </a:lnTo>
                <a:lnTo>
                  <a:pt x="20787" y="21600"/>
                </a:lnTo>
                <a:cubicBezTo>
                  <a:pt x="9307" y="21600"/>
                  <a:pt x="0" y="16765"/>
                  <a:pt x="0" y="10800"/>
                </a:cubicBezTo>
                <a:cubicBezTo>
                  <a:pt x="0" y="4835"/>
                  <a:pt x="9307" y="0"/>
                  <a:pt x="20787" y="0"/>
                </a:cubicBezTo>
                <a:close/>
              </a:path>
            </a:pathLst>
          </a:custGeom>
          <a:solidFill>
            <a:srgbClr val="BFBFBF"/>
          </a:solidFill>
          <a:ln w="12700">
            <a:miter lim="400000"/>
          </a:ln>
        </p:spPr>
        <p:txBody>
          <a:bodyPr lIns="0" tIns="0" rIns="0" bIns="0" anchor="ctr"/>
          <a:lstStyle/>
          <a:p>
            <a:pPr lvl="0" algn="ctr">
              <a:defRPr>
                <a:solidFill>
                  <a:srgbClr val="FFFFFF"/>
                </a:solidFill>
              </a:defRPr>
            </a:pPr>
            <a:endParaRPr/>
          </a:p>
        </p:txBody>
      </p:sp>
      <p:sp>
        <p:nvSpPr>
          <p:cNvPr id="939" name="Shape 939"/>
          <p:cNvSpPr/>
          <p:nvPr/>
        </p:nvSpPr>
        <p:spPr>
          <a:xfrm>
            <a:off x="2" y="4857239"/>
            <a:ext cx="32130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940" name="Shape 940"/>
          <p:cNvSpPr>
            <a:spLocks noGrp="1"/>
          </p:cNvSpPr>
          <p:nvPr>
            <p:ph type="title"/>
          </p:nvPr>
        </p:nvSpPr>
        <p:spPr>
          <a:xfrm>
            <a:off x="6629400" y="0"/>
            <a:ext cx="2057400" cy="3600452"/>
          </a:xfrm>
          <a:prstGeom prst="rect">
            <a:avLst/>
          </a:prstGeom>
        </p:spPr>
        <p:txBody>
          <a:bodyPr/>
          <a:lstStyle/>
          <a:p>
            <a:pPr lvl="0">
              <a:defRPr sz="1800" b="0">
                <a:solidFill>
                  <a:srgbClr val="000000"/>
                </a:solidFill>
              </a:defRPr>
            </a:pPr>
            <a:r>
              <a:rPr sz="2800" b="1">
                <a:solidFill>
                  <a:srgbClr val="0066A4"/>
                </a:solidFill>
              </a:rPr>
              <a:t>Click to edit Master title style</a:t>
            </a:r>
          </a:p>
        </p:txBody>
      </p:sp>
      <p:sp>
        <p:nvSpPr>
          <p:cNvPr id="941" name="Shape 941"/>
          <p:cNvSpPr>
            <a:spLocks noGrp="1"/>
          </p:cNvSpPr>
          <p:nvPr>
            <p:ph type="body" idx="1"/>
          </p:nvPr>
        </p:nvSpPr>
        <p:spPr>
          <a:xfrm>
            <a:off x="457200" y="154782"/>
            <a:ext cx="6019800" cy="4576763"/>
          </a:xfrm>
          <a:prstGeom prst="rect">
            <a:avLst/>
          </a:prstGeom>
        </p:spPr>
        <p:txBody>
          <a:bodyPr/>
          <a:lstStyle/>
          <a:p>
            <a:pPr lvl="0">
              <a:defRPr sz="1800">
                <a:solidFill>
                  <a:srgbClr val="000000"/>
                </a:solidFill>
              </a:defRPr>
            </a:pPr>
            <a:r>
              <a:rPr sz="2400">
                <a:solidFill>
                  <a:srgbClr val="515153"/>
                </a:solidFill>
              </a:rPr>
              <a:t>Click to edit Master text styles</a:t>
            </a:r>
          </a:p>
          <a:p>
            <a:pPr lvl="1">
              <a:defRPr sz="1800">
                <a:solidFill>
                  <a:srgbClr val="000000"/>
                </a:solidFill>
              </a:defRPr>
            </a:pPr>
            <a:r>
              <a:rPr sz="2400">
                <a:solidFill>
                  <a:srgbClr val="515153"/>
                </a:solidFill>
              </a:rPr>
              <a:t>Second level</a:t>
            </a:r>
          </a:p>
          <a:p>
            <a:pPr lvl="2">
              <a:defRPr sz="1800">
                <a:solidFill>
                  <a:srgbClr val="000000"/>
                </a:solidFill>
              </a:defRPr>
            </a:pPr>
            <a:r>
              <a:rPr sz="2400">
                <a:solidFill>
                  <a:srgbClr val="515153"/>
                </a:solidFill>
              </a:rPr>
              <a:t>Third level</a:t>
            </a:r>
          </a:p>
          <a:p>
            <a:pPr lvl="3">
              <a:defRPr sz="1800">
                <a:solidFill>
                  <a:srgbClr val="000000"/>
                </a:solidFill>
              </a:defRPr>
            </a:pPr>
            <a:r>
              <a:rPr sz="2400">
                <a:solidFill>
                  <a:srgbClr val="515153"/>
                </a:solidFill>
              </a:rPr>
              <a:t>Fourth level</a:t>
            </a:r>
          </a:p>
          <a:p>
            <a:pPr lvl="4">
              <a:defRPr sz="1800">
                <a:solidFill>
                  <a:srgbClr val="000000"/>
                </a:solidFill>
              </a:defRPr>
            </a:pPr>
            <a:r>
              <a:rPr sz="2400">
                <a:solidFill>
                  <a:srgbClr val="515153"/>
                </a:solidFill>
              </a:rPr>
              <a:t>Fifth level</a:t>
            </a:r>
          </a:p>
        </p:txBody>
      </p:sp>
      <p:sp>
        <p:nvSpPr>
          <p:cNvPr id="942" name="Shape 942"/>
          <p:cNvSpPr>
            <a:spLocks noGrp="1"/>
          </p:cNvSpPr>
          <p:nvPr>
            <p:ph type="sldNum" sz="quarter" idx="2"/>
          </p:nvPr>
        </p:nvSpPr>
        <p:spPr>
          <a:xfrm>
            <a:off x="8298542" y="4743563"/>
            <a:ext cx="680185" cy="226986"/>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2_Title Slide">
    <p:spTree>
      <p:nvGrpSpPr>
        <p:cNvPr id="1" name=""/>
        <p:cNvGrpSpPr/>
        <p:nvPr/>
      </p:nvGrpSpPr>
      <p:grpSpPr>
        <a:xfrm>
          <a:off x="0" y="0"/>
          <a:ext cx="0" cy="0"/>
          <a:chOff x="0" y="0"/>
          <a:chExt cx="0" cy="0"/>
        </a:xfrm>
      </p:grpSpPr>
      <p:pic>
        <p:nvPicPr>
          <p:cNvPr id="153" name="image1.png" descr="C:\Users\User\Desktop\Givon\07_Starcom\Starcom logo-01.png"/>
          <p:cNvPicPr/>
          <p:nvPr/>
        </p:nvPicPr>
        <p:blipFill>
          <a:blip r:embed="rId2">
            <a:extLst/>
          </a:blip>
          <a:srcRect r="33922"/>
          <a:stretch>
            <a:fillRect/>
          </a:stretch>
        </p:blipFill>
        <p:spPr>
          <a:xfrm>
            <a:off x="306014" y="4606309"/>
            <a:ext cx="1255691" cy="535537"/>
          </a:xfrm>
          <a:prstGeom prst="rect">
            <a:avLst/>
          </a:prstGeom>
          <a:ln w="12700">
            <a:miter lim="400000"/>
          </a:ln>
        </p:spPr>
      </p:pic>
      <p:sp>
        <p:nvSpPr>
          <p:cNvPr id="154" name="Shape 154"/>
          <p:cNvSpPr/>
          <p:nvPr/>
        </p:nvSpPr>
        <p:spPr>
          <a:xfrm>
            <a:off x="54244" y="732682"/>
            <a:ext cx="9076634" cy="4846"/>
          </a:xfrm>
          <a:prstGeom prst="line">
            <a:avLst/>
          </a:prstGeom>
          <a:ln w="28575">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155" name="Shape 155"/>
          <p:cNvSpPr/>
          <p:nvPr/>
        </p:nvSpPr>
        <p:spPr>
          <a:xfrm>
            <a:off x="1619259" y="4857239"/>
            <a:ext cx="706628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156" name="Shape 156"/>
          <p:cNvSpPr/>
          <p:nvPr/>
        </p:nvSpPr>
        <p:spPr>
          <a:xfrm>
            <a:off x="8521721" y="4761015"/>
            <a:ext cx="253737" cy="253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
        <p:nvSpPr>
          <p:cNvPr id="157" name="Shape 157"/>
          <p:cNvSpPr/>
          <p:nvPr/>
        </p:nvSpPr>
        <p:spPr>
          <a:xfrm>
            <a:off x="8642573" y="4739952"/>
            <a:ext cx="117851" cy="243431"/>
          </a:xfrm>
          <a:custGeom>
            <a:avLst/>
            <a:gdLst/>
            <a:ahLst/>
            <a:cxnLst>
              <a:cxn ang="0">
                <a:pos x="wd2" y="hd2"/>
              </a:cxn>
              <a:cxn ang="5400000">
                <a:pos x="wd2" y="hd2"/>
              </a:cxn>
              <a:cxn ang="10800000">
                <a:pos x="wd2" y="hd2"/>
              </a:cxn>
              <a:cxn ang="16200000">
                <a:pos x="wd2" y="hd2"/>
              </a:cxn>
            </a:cxnLst>
            <a:rect l="0" t="0" r="r" b="b"/>
            <a:pathLst>
              <a:path w="21220" h="21600" extrusionOk="0">
                <a:moveTo>
                  <a:pt x="0" y="0"/>
                </a:moveTo>
                <a:lnTo>
                  <a:pt x="0" y="0"/>
                </a:lnTo>
                <a:cubicBezTo>
                  <a:pt x="12105" y="193"/>
                  <a:pt x="21600" y="5185"/>
                  <a:pt x="21208" y="11150"/>
                </a:cubicBezTo>
                <a:cubicBezTo>
                  <a:pt x="20836" y="16829"/>
                  <a:pt x="11604" y="21395"/>
                  <a:pt x="82" y="21600"/>
                </a:cubicBezTo>
              </a:path>
            </a:pathLst>
          </a:custGeom>
          <a:ln w="28575">
            <a:solidFill>
              <a:srgbClr val="BFBFBF"/>
            </a:solidFill>
          </a:ln>
        </p:spPr>
        <p:txBody>
          <a:bodyPr lIns="0" tIns="0" rIns="0" bIns="0" anchor="ctr"/>
          <a:lstStyle/>
          <a:p>
            <a:pPr lvl="0" algn="ctr"/>
            <a:endParaRPr/>
          </a:p>
        </p:txBody>
      </p:sp>
      <p:sp>
        <p:nvSpPr>
          <p:cNvPr id="158" name="Shape 158"/>
          <p:cNvSpPr/>
          <p:nvPr/>
        </p:nvSpPr>
        <p:spPr>
          <a:xfrm rot="10800000">
            <a:off x="8509164" y="4739979"/>
            <a:ext cx="117067" cy="243383"/>
          </a:xfrm>
          <a:custGeom>
            <a:avLst/>
            <a:gdLst/>
            <a:ahLst/>
            <a:cxnLst>
              <a:cxn ang="0">
                <a:pos x="wd2" y="hd2"/>
              </a:cxn>
              <a:cxn ang="5400000">
                <a:pos x="wd2" y="hd2"/>
              </a:cxn>
              <a:cxn ang="10800000">
                <a:pos x="wd2" y="hd2"/>
              </a:cxn>
              <a:cxn ang="16200000">
                <a:pos x="wd2" y="hd2"/>
              </a:cxn>
            </a:cxnLst>
            <a:rect l="0" t="0" r="r" b="b"/>
            <a:pathLst>
              <a:path w="21131" h="21600" extrusionOk="0">
                <a:moveTo>
                  <a:pt x="29" y="0"/>
                </a:moveTo>
                <a:lnTo>
                  <a:pt x="29" y="0"/>
                </a:lnTo>
                <a:cubicBezTo>
                  <a:pt x="12160" y="239"/>
                  <a:pt x="21600" y="5268"/>
                  <a:pt x="21113" y="11233"/>
                </a:cubicBezTo>
                <a:cubicBezTo>
                  <a:pt x="20654" y="16867"/>
                  <a:pt x="11461" y="21381"/>
                  <a:pt x="0" y="21600"/>
                </a:cubicBezTo>
              </a:path>
            </a:pathLst>
          </a:custGeom>
          <a:ln w="28575">
            <a:solidFill>
              <a:srgbClr val="BFBFBF"/>
            </a:solidFill>
          </a:ln>
        </p:spPr>
        <p:txBody>
          <a:bodyPr lIns="0" tIns="0" rIns="0" bIns="0" anchor="ctr"/>
          <a:lstStyle/>
          <a:p>
            <a:pPr lvl="0" algn="ctr"/>
            <a:endParaRPr/>
          </a:p>
        </p:txBody>
      </p:sp>
      <p:grpSp>
        <p:nvGrpSpPr>
          <p:cNvPr id="166" name="Group 166"/>
          <p:cNvGrpSpPr/>
          <p:nvPr/>
        </p:nvGrpSpPr>
        <p:grpSpPr>
          <a:xfrm>
            <a:off x="8318572" y="4431850"/>
            <a:ext cx="657168" cy="565210"/>
            <a:chOff x="0" y="0"/>
            <a:chExt cx="657166" cy="565209"/>
          </a:xfrm>
        </p:grpSpPr>
        <p:sp>
          <p:nvSpPr>
            <p:cNvPr id="159" name="Shape 159"/>
            <p:cNvSpPr/>
            <p:nvPr/>
          </p:nvSpPr>
          <p:spPr>
            <a:xfrm rot="16200000">
              <a:off x="126504" y="188311"/>
              <a:ext cx="205883" cy="256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noFill/>
            <a:ln w="9525" cap="flat">
              <a:solidFill>
                <a:srgbClr val="F47A20"/>
              </a:solidFill>
              <a:prstDash val="solid"/>
              <a:bevel/>
            </a:ln>
            <a:effectLst/>
          </p:spPr>
          <p:txBody>
            <a:bodyPr wrap="square" lIns="0" tIns="0" rIns="0" bIns="0" numCol="1" anchor="ctr">
              <a:noAutofit/>
            </a:bodyPr>
            <a:lstStyle/>
            <a:p>
              <a:pPr lvl="0" algn="ctr"/>
              <a:endParaRPr/>
            </a:p>
          </p:txBody>
        </p:sp>
        <p:sp>
          <p:nvSpPr>
            <p:cNvPr id="160" name="Shape 160"/>
            <p:cNvSpPr/>
            <p:nvPr/>
          </p:nvSpPr>
          <p:spPr>
            <a:xfrm rot="16200000">
              <a:off x="97569" y="119546"/>
              <a:ext cx="254733" cy="345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noFill/>
            <a:ln w="28575"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161" name="Shape 161"/>
            <p:cNvSpPr/>
            <p:nvPr/>
          </p:nvSpPr>
          <p:spPr>
            <a:xfrm rot="19800000">
              <a:off x="308766" y="161807"/>
              <a:ext cx="166420" cy="318583"/>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noFill/>
            <a:ln w="9525" cap="flat">
              <a:solidFill>
                <a:srgbClr val="BFBFBF">
                  <a:alpha val="58999"/>
                </a:srgbClr>
              </a:solidFill>
              <a:prstDash val="solid"/>
              <a:bevel/>
            </a:ln>
            <a:effectLst/>
          </p:spPr>
          <p:txBody>
            <a:bodyPr wrap="square" lIns="0" tIns="0" rIns="0" bIns="0" numCol="1" anchor="ctr">
              <a:noAutofit/>
            </a:bodyPr>
            <a:lstStyle/>
            <a:p>
              <a:pPr lvl="0" algn="ctr"/>
              <a:endParaRPr/>
            </a:p>
          </p:txBody>
        </p:sp>
        <p:sp>
          <p:nvSpPr>
            <p:cNvPr id="162" name="Shape 162"/>
            <p:cNvSpPr/>
            <p:nvPr/>
          </p:nvSpPr>
          <p:spPr>
            <a:xfrm rot="19800000">
              <a:off x="290877" y="102555"/>
              <a:ext cx="225256" cy="399353"/>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881"/>
                    <a:pt x="21600" y="7723"/>
                    <a:pt x="20132" y="15281"/>
                  </a:cubicBezTo>
                  <a:cubicBezTo>
                    <a:pt x="19691" y="17554"/>
                    <a:pt x="18313" y="19726"/>
                    <a:pt x="16123" y="21600"/>
                  </a:cubicBezTo>
                </a:path>
              </a:pathLst>
            </a:custGeom>
            <a:noFill/>
            <a:ln w="28575" cap="flat">
              <a:solidFill>
                <a:srgbClr val="A6A6A6">
                  <a:alpha val="38000"/>
                </a:srgbClr>
              </a:solidFill>
              <a:prstDash val="solid"/>
              <a:bevel/>
            </a:ln>
            <a:effectLst/>
          </p:spPr>
          <p:txBody>
            <a:bodyPr wrap="square" lIns="0" tIns="0" rIns="0" bIns="0" numCol="1" anchor="ctr">
              <a:noAutofit/>
            </a:bodyPr>
            <a:lstStyle/>
            <a:p>
              <a:pPr lvl="0" algn="ctr"/>
              <a:endParaRPr/>
            </a:p>
          </p:txBody>
        </p:sp>
        <p:grpSp>
          <p:nvGrpSpPr>
            <p:cNvPr id="165" name="Group 165"/>
            <p:cNvGrpSpPr/>
            <p:nvPr/>
          </p:nvGrpSpPr>
          <p:grpSpPr>
            <a:xfrm>
              <a:off x="-1" y="-1"/>
              <a:ext cx="657168" cy="565211"/>
              <a:chOff x="0" y="0"/>
              <a:chExt cx="657166" cy="565209"/>
            </a:xfrm>
          </p:grpSpPr>
          <p:sp>
            <p:nvSpPr>
              <p:cNvPr id="163" name="Shape 163"/>
              <p:cNvSpPr/>
              <p:nvPr/>
            </p:nvSpPr>
            <p:spPr>
              <a:xfrm rot="16200000">
                <a:off x="66972" y="45429"/>
                <a:ext cx="307090" cy="44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noFill/>
              <a:ln w="381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164" name="Shape 164"/>
              <p:cNvSpPr/>
              <p:nvPr/>
            </p:nvSpPr>
            <p:spPr>
              <a:xfrm rot="19800000">
                <a:off x="251810" y="44929"/>
                <a:ext cx="307090" cy="475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48"/>
                      <a:pt x="21600" y="13954"/>
                    </a:cubicBezTo>
                    <a:cubicBezTo>
                      <a:pt x="21600" y="16670"/>
                      <a:pt x="20373" y="19328"/>
                      <a:pt x="18069" y="21600"/>
                    </a:cubicBezTo>
                  </a:path>
                </a:pathLst>
              </a:custGeom>
              <a:noFill/>
              <a:ln w="38100" cap="flat">
                <a:solidFill>
                  <a:srgbClr val="BFBFBF">
                    <a:alpha val="14000"/>
                  </a:srgbClr>
                </a:solidFill>
                <a:prstDash val="solid"/>
                <a:bevel/>
              </a:ln>
              <a:effectLst/>
            </p:spPr>
            <p:txBody>
              <a:bodyPr wrap="square" lIns="0" tIns="0" rIns="0" bIns="0" numCol="1" anchor="ctr">
                <a:noAutofit/>
              </a:bodyPr>
              <a:lstStyle/>
              <a:p>
                <a:pPr lvl="0" algn="ctr"/>
                <a:endParaRPr/>
              </a:p>
            </p:txBody>
          </p:sp>
        </p:grpSp>
      </p:grpSp>
      <p:sp>
        <p:nvSpPr>
          <p:cNvPr id="167" name="Shape 167"/>
          <p:cNvSpPr/>
          <p:nvPr/>
        </p:nvSpPr>
        <p:spPr>
          <a:xfrm>
            <a:off x="8834057" y="4859940"/>
            <a:ext cx="196180" cy="144017"/>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168" name="Shape 168"/>
          <p:cNvSpPr/>
          <p:nvPr/>
        </p:nvSpPr>
        <p:spPr>
          <a:xfrm rot="5400000">
            <a:off x="-129096" y="595439"/>
            <a:ext cx="497919" cy="2489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0065A4"/>
          </a:solidFill>
          <a:ln w="12700">
            <a:miter lim="400000"/>
          </a:ln>
        </p:spPr>
        <p:txBody>
          <a:bodyPr lIns="0" tIns="0" rIns="0" bIns="0" anchor="ctr"/>
          <a:lstStyle/>
          <a:p>
            <a:pPr lvl="0" algn="ctr"/>
            <a:endParaRPr/>
          </a:p>
        </p:txBody>
      </p:sp>
      <p:sp>
        <p:nvSpPr>
          <p:cNvPr id="169" name="Shape 169"/>
          <p:cNvSpPr/>
          <p:nvPr/>
        </p:nvSpPr>
        <p:spPr>
          <a:xfrm flipH="1">
            <a:off x="-291" y="676231"/>
            <a:ext cx="58659" cy="112901"/>
          </a:xfrm>
          <a:custGeom>
            <a:avLst/>
            <a:gdLst/>
            <a:ahLst/>
            <a:cxnLst>
              <a:cxn ang="0">
                <a:pos x="wd2" y="hd2"/>
              </a:cxn>
              <a:cxn ang="5400000">
                <a:pos x="wd2" y="hd2"/>
              </a:cxn>
              <a:cxn ang="10800000">
                <a:pos x="wd2" y="hd2"/>
              </a:cxn>
              <a:cxn ang="16200000">
                <a:pos x="wd2" y="hd2"/>
              </a:cxn>
            </a:cxnLst>
            <a:rect l="0" t="0" r="r" b="b"/>
            <a:pathLst>
              <a:path w="21600" h="21600" extrusionOk="0">
                <a:moveTo>
                  <a:pt x="20787" y="0"/>
                </a:moveTo>
                <a:lnTo>
                  <a:pt x="21600" y="85"/>
                </a:lnTo>
                <a:lnTo>
                  <a:pt x="21600" y="21515"/>
                </a:lnTo>
                <a:lnTo>
                  <a:pt x="20787" y="21600"/>
                </a:lnTo>
                <a:cubicBezTo>
                  <a:pt x="9307" y="21600"/>
                  <a:pt x="0" y="16765"/>
                  <a:pt x="0" y="10800"/>
                </a:cubicBezTo>
                <a:cubicBezTo>
                  <a:pt x="0" y="4835"/>
                  <a:pt x="9307" y="0"/>
                  <a:pt x="20787" y="0"/>
                </a:cubicBezTo>
                <a:close/>
              </a:path>
            </a:pathLst>
          </a:custGeom>
          <a:solidFill>
            <a:srgbClr val="BFBFBF"/>
          </a:solidFill>
          <a:ln w="12700">
            <a:miter lim="400000"/>
          </a:ln>
        </p:spPr>
        <p:txBody>
          <a:bodyPr lIns="0" tIns="0" rIns="0" bIns="0" anchor="ctr"/>
          <a:lstStyle/>
          <a:p>
            <a:pPr lvl="0" algn="ctr">
              <a:defRPr>
                <a:solidFill>
                  <a:srgbClr val="FFFFFF"/>
                </a:solidFill>
              </a:defRPr>
            </a:pPr>
            <a:endParaRPr/>
          </a:p>
        </p:txBody>
      </p:sp>
      <p:sp>
        <p:nvSpPr>
          <p:cNvPr id="170" name="Shape 170"/>
          <p:cNvSpPr/>
          <p:nvPr/>
        </p:nvSpPr>
        <p:spPr>
          <a:xfrm>
            <a:off x="2" y="4857239"/>
            <a:ext cx="32130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pic>
        <p:nvPicPr>
          <p:cNvPr id="171" name="image2.jpg"/>
          <p:cNvPicPr/>
          <p:nvPr/>
        </p:nvPicPr>
        <p:blipFill>
          <a:blip r:embed="rId3">
            <a:extLst/>
          </a:blip>
          <a:srcRect l="58" r="5902" b="20841"/>
          <a:stretch>
            <a:fillRect/>
          </a:stretch>
        </p:blipFill>
        <p:spPr>
          <a:xfrm>
            <a:off x="2214" y="-966"/>
            <a:ext cx="9141788" cy="5132672"/>
          </a:xfrm>
          <a:prstGeom prst="rect">
            <a:avLst/>
          </a:prstGeom>
          <a:ln w="12700">
            <a:miter lim="400000"/>
          </a:ln>
        </p:spPr>
      </p:pic>
      <p:sp>
        <p:nvSpPr>
          <p:cNvPr id="172" name="Shape 172"/>
          <p:cNvSpPr/>
          <p:nvPr/>
        </p:nvSpPr>
        <p:spPr>
          <a:xfrm>
            <a:off x="0" y="3647007"/>
            <a:ext cx="9144000" cy="1661049"/>
          </a:xfrm>
          <a:prstGeom prst="rect">
            <a:avLst/>
          </a:prstGeom>
          <a:solidFill>
            <a:srgbClr val="FFFFFF">
              <a:alpha val="76000"/>
            </a:srgbClr>
          </a:solidFill>
          <a:ln w="12700">
            <a:miter lim="400000"/>
          </a:ln>
        </p:spPr>
        <p:txBody>
          <a:bodyPr lIns="0" tIns="0" rIns="0" bIns="0" anchor="ctr"/>
          <a:lstStyle/>
          <a:p>
            <a:pPr lvl="0" algn="ctr">
              <a:defRPr>
                <a:solidFill>
                  <a:srgbClr val="FFFFFF"/>
                </a:solidFill>
              </a:defRPr>
            </a:pPr>
            <a:endParaRPr/>
          </a:p>
        </p:txBody>
      </p:sp>
      <p:sp>
        <p:nvSpPr>
          <p:cNvPr id="173" name="Shape 173"/>
          <p:cNvSpPr/>
          <p:nvPr/>
        </p:nvSpPr>
        <p:spPr>
          <a:xfrm>
            <a:off x="0" y="3430016"/>
            <a:ext cx="9144000" cy="1622744"/>
          </a:xfrm>
          <a:prstGeom prst="rect">
            <a:avLst/>
          </a:prstGeom>
          <a:solidFill>
            <a:srgbClr val="FFFFFF">
              <a:alpha val="76000"/>
            </a:srgbClr>
          </a:solidFill>
          <a:ln w="12700">
            <a:miter lim="400000"/>
          </a:ln>
        </p:spPr>
        <p:txBody>
          <a:bodyPr lIns="0" tIns="0" rIns="0" bIns="0" anchor="ctr"/>
          <a:lstStyle/>
          <a:p>
            <a:pPr lvl="0" algn="ctr">
              <a:defRPr>
                <a:solidFill>
                  <a:srgbClr val="FFFFFF"/>
                </a:solidFill>
              </a:defRPr>
            </a:pPr>
            <a:endParaRPr/>
          </a:p>
        </p:txBody>
      </p:sp>
      <p:pic>
        <p:nvPicPr>
          <p:cNvPr id="174" name="image3.png" descr="C:\Users\User\Desktop\Givon\07_Starcom\Starcom logo-01.png"/>
          <p:cNvPicPr/>
          <p:nvPr/>
        </p:nvPicPr>
        <p:blipFill>
          <a:blip r:embed="rId4">
            <a:extLst/>
          </a:blip>
          <a:srcRect r="2402"/>
          <a:stretch>
            <a:fillRect/>
          </a:stretch>
        </p:blipFill>
        <p:spPr>
          <a:xfrm>
            <a:off x="131682" y="164554"/>
            <a:ext cx="3384342" cy="977234"/>
          </a:xfrm>
          <a:prstGeom prst="rect">
            <a:avLst/>
          </a:prstGeom>
          <a:ln w="12700">
            <a:miter lim="400000"/>
          </a:ln>
        </p:spPr>
      </p:pic>
      <p:grpSp>
        <p:nvGrpSpPr>
          <p:cNvPr id="179" name="Group 179"/>
          <p:cNvGrpSpPr/>
          <p:nvPr/>
        </p:nvGrpSpPr>
        <p:grpSpPr>
          <a:xfrm>
            <a:off x="3707904" y="72008"/>
            <a:ext cx="3744417" cy="3665381"/>
            <a:chOff x="0" y="0"/>
            <a:chExt cx="3744416" cy="3665380"/>
          </a:xfrm>
        </p:grpSpPr>
        <p:grpSp>
          <p:nvGrpSpPr>
            <p:cNvPr id="177" name="Group 177"/>
            <p:cNvGrpSpPr/>
            <p:nvPr/>
          </p:nvGrpSpPr>
          <p:grpSpPr>
            <a:xfrm>
              <a:off x="0" y="-1"/>
              <a:ext cx="3744417" cy="3665381"/>
              <a:chOff x="0" y="0"/>
              <a:chExt cx="3744416" cy="3665380"/>
            </a:xfrm>
          </p:grpSpPr>
          <p:sp>
            <p:nvSpPr>
              <p:cNvPr id="175" name="Shape 175"/>
              <p:cNvSpPr/>
              <p:nvPr/>
            </p:nvSpPr>
            <p:spPr>
              <a:xfrm rot="16200000">
                <a:off x="-916344" y="916344"/>
                <a:ext cx="3665381" cy="183269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F47A20">
                  <a:alpha val="48000"/>
                </a:srgbClr>
              </a:solidFill>
              <a:ln w="12700" cap="flat">
                <a:noFill/>
                <a:miter lim="400000"/>
              </a:ln>
              <a:effectLst/>
            </p:spPr>
            <p:txBody>
              <a:bodyPr wrap="square" lIns="0" tIns="0" rIns="0" bIns="0" numCol="1" anchor="ctr">
                <a:noAutofit/>
              </a:bodyPr>
              <a:lstStyle/>
              <a:p>
                <a:pPr lvl="0" algn="ctr"/>
                <a:endParaRPr/>
              </a:p>
            </p:txBody>
          </p:sp>
          <p:sp>
            <p:nvSpPr>
              <p:cNvPr id="176" name="Shape 176"/>
              <p:cNvSpPr/>
              <p:nvPr/>
            </p:nvSpPr>
            <p:spPr>
              <a:xfrm rot="5400000">
                <a:off x="995381" y="916343"/>
                <a:ext cx="3665381" cy="183269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F47A20">
                  <a:alpha val="48000"/>
                </a:srgbClr>
              </a:solidFill>
              <a:ln w="12700" cap="flat">
                <a:noFill/>
                <a:miter lim="400000"/>
              </a:ln>
              <a:effectLst/>
            </p:spPr>
            <p:txBody>
              <a:bodyPr wrap="square" lIns="0" tIns="0" rIns="0" bIns="0" numCol="1" anchor="ctr">
                <a:noAutofit/>
              </a:bodyPr>
              <a:lstStyle/>
              <a:p>
                <a:pPr lvl="0" algn="ctr"/>
                <a:endParaRPr/>
              </a:p>
            </p:txBody>
          </p:sp>
        </p:grpSp>
        <p:sp>
          <p:nvSpPr>
            <p:cNvPr id="178" name="Shape 178"/>
            <p:cNvSpPr/>
            <p:nvPr/>
          </p:nvSpPr>
          <p:spPr>
            <a:xfrm>
              <a:off x="1445271" y="1405753"/>
              <a:ext cx="853875" cy="8538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7A20">
                <a:alpha val="62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sp>
        <p:nvSpPr>
          <p:cNvPr id="180" name="Shape 180"/>
          <p:cNvSpPr>
            <a:spLocks noGrp="1"/>
          </p:cNvSpPr>
          <p:nvPr>
            <p:ph type="title"/>
          </p:nvPr>
        </p:nvSpPr>
        <p:spPr>
          <a:xfrm>
            <a:off x="156100" y="3531541"/>
            <a:ext cx="4464001" cy="1611959"/>
          </a:xfrm>
          <a:prstGeom prst="rect">
            <a:avLst/>
          </a:prstGeom>
        </p:spPr>
        <p:txBody>
          <a:bodyPr>
            <a:noAutofit/>
          </a:bodyPr>
          <a:lstStyle>
            <a:lvl1pPr>
              <a:defRPr sz="2600">
                <a:solidFill>
                  <a:srgbClr val="062C53"/>
                </a:solidFill>
              </a:defRPr>
            </a:lvl1pPr>
          </a:lstStyle>
          <a:p>
            <a:pPr lvl="0">
              <a:defRPr sz="1800" b="0">
                <a:solidFill>
                  <a:srgbClr val="000000"/>
                </a:solidFill>
              </a:defRPr>
            </a:pPr>
            <a:r>
              <a:rPr sz="2600" b="1">
                <a:solidFill>
                  <a:srgbClr val="062C53"/>
                </a:solidFill>
              </a:rPr>
              <a:t>Presentation Title</a:t>
            </a:r>
          </a:p>
        </p:txBody>
      </p:sp>
      <p:sp>
        <p:nvSpPr>
          <p:cNvPr id="181" name="Shape 181"/>
          <p:cNvSpPr>
            <a:spLocks noGrp="1"/>
          </p:cNvSpPr>
          <p:nvPr>
            <p:ph type="body" idx="1"/>
          </p:nvPr>
        </p:nvSpPr>
        <p:spPr>
          <a:xfrm>
            <a:off x="7016080" y="4121425"/>
            <a:ext cx="1944217" cy="1022076"/>
          </a:xfrm>
          <a:prstGeom prst="rect">
            <a:avLst/>
          </a:prstGeom>
        </p:spPr>
        <p:txBody>
          <a:bodyPr>
            <a:noAutofit/>
          </a:bodyPr>
          <a:lstStyle>
            <a:lvl1pPr marL="0" indent="0" algn="r">
              <a:buClrTx/>
              <a:buSzTx/>
              <a:buFontTx/>
              <a:buNone/>
              <a:defRPr sz="1600">
                <a:solidFill>
                  <a:srgbClr val="062C53"/>
                </a:solidFill>
              </a:defRPr>
            </a:lvl1pPr>
          </a:lstStyle>
          <a:p>
            <a:pPr lvl="0">
              <a:defRPr sz="1800">
                <a:solidFill>
                  <a:srgbClr val="000000"/>
                </a:solidFill>
              </a:defRPr>
            </a:pPr>
            <a:r>
              <a:rPr sz="1600">
                <a:solidFill>
                  <a:srgbClr val="062C53"/>
                </a:solidFill>
              </a:rPr>
              <a:t>Date DD/MM/YY</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7_Title Slide">
    <p:spTree>
      <p:nvGrpSpPr>
        <p:cNvPr id="1" name=""/>
        <p:cNvGrpSpPr/>
        <p:nvPr/>
      </p:nvGrpSpPr>
      <p:grpSpPr>
        <a:xfrm>
          <a:off x="0" y="0"/>
          <a:ext cx="0" cy="0"/>
          <a:chOff x="0" y="0"/>
          <a:chExt cx="0" cy="0"/>
        </a:xfrm>
      </p:grpSpPr>
      <p:pic>
        <p:nvPicPr>
          <p:cNvPr id="183" name="image1.png" descr="C:\Users\User\Desktop\Givon\07_Starcom\Starcom logo-01.png"/>
          <p:cNvPicPr/>
          <p:nvPr/>
        </p:nvPicPr>
        <p:blipFill>
          <a:blip r:embed="rId2">
            <a:extLst/>
          </a:blip>
          <a:srcRect r="33922"/>
          <a:stretch>
            <a:fillRect/>
          </a:stretch>
        </p:blipFill>
        <p:spPr>
          <a:xfrm>
            <a:off x="306014" y="4606309"/>
            <a:ext cx="1255691" cy="535537"/>
          </a:xfrm>
          <a:prstGeom prst="rect">
            <a:avLst/>
          </a:prstGeom>
          <a:ln w="12700">
            <a:miter lim="400000"/>
          </a:ln>
        </p:spPr>
      </p:pic>
      <p:sp>
        <p:nvSpPr>
          <p:cNvPr id="184" name="Shape 184"/>
          <p:cNvSpPr/>
          <p:nvPr/>
        </p:nvSpPr>
        <p:spPr>
          <a:xfrm>
            <a:off x="54244" y="732682"/>
            <a:ext cx="9076634" cy="4846"/>
          </a:xfrm>
          <a:prstGeom prst="line">
            <a:avLst/>
          </a:prstGeom>
          <a:ln w="28575">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185" name="Shape 185"/>
          <p:cNvSpPr/>
          <p:nvPr/>
        </p:nvSpPr>
        <p:spPr>
          <a:xfrm>
            <a:off x="1619259" y="4857239"/>
            <a:ext cx="706628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186" name="Shape 186"/>
          <p:cNvSpPr/>
          <p:nvPr/>
        </p:nvSpPr>
        <p:spPr>
          <a:xfrm>
            <a:off x="8521721" y="4761015"/>
            <a:ext cx="253737" cy="253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
        <p:nvSpPr>
          <p:cNvPr id="187" name="Shape 187"/>
          <p:cNvSpPr/>
          <p:nvPr/>
        </p:nvSpPr>
        <p:spPr>
          <a:xfrm>
            <a:off x="8642573" y="4739952"/>
            <a:ext cx="117851" cy="243431"/>
          </a:xfrm>
          <a:custGeom>
            <a:avLst/>
            <a:gdLst/>
            <a:ahLst/>
            <a:cxnLst>
              <a:cxn ang="0">
                <a:pos x="wd2" y="hd2"/>
              </a:cxn>
              <a:cxn ang="5400000">
                <a:pos x="wd2" y="hd2"/>
              </a:cxn>
              <a:cxn ang="10800000">
                <a:pos x="wd2" y="hd2"/>
              </a:cxn>
              <a:cxn ang="16200000">
                <a:pos x="wd2" y="hd2"/>
              </a:cxn>
            </a:cxnLst>
            <a:rect l="0" t="0" r="r" b="b"/>
            <a:pathLst>
              <a:path w="21220" h="21600" extrusionOk="0">
                <a:moveTo>
                  <a:pt x="0" y="0"/>
                </a:moveTo>
                <a:lnTo>
                  <a:pt x="0" y="0"/>
                </a:lnTo>
                <a:cubicBezTo>
                  <a:pt x="12105" y="193"/>
                  <a:pt x="21600" y="5185"/>
                  <a:pt x="21208" y="11150"/>
                </a:cubicBezTo>
                <a:cubicBezTo>
                  <a:pt x="20836" y="16829"/>
                  <a:pt x="11604" y="21395"/>
                  <a:pt x="82" y="21600"/>
                </a:cubicBezTo>
              </a:path>
            </a:pathLst>
          </a:custGeom>
          <a:ln w="28575">
            <a:solidFill>
              <a:srgbClr val="BFBFBF"/>
            </a:solidFill>
          </a:ln>
        </p:spPr>
        <p:txBody>
          <a:bodyPr lIns="0" tIns="0" rIns="0" bIns="0" anchor="ctr"/>
          <a:lstStyle/>
          <a:p>
            <a:pPr lvl="0" algn="ctr"/>
            <a:endParaRPr/>
          </a:p>
        </p:txBody>
      </p:sp>
      <p:sp>
        <p:nvSpPr>
          <p:cNvPr id="188" name="Shape 188"/>
          <p:cNvSpPr/>
          <p:nvPr/>
        </p:nvSpPr>
        <p:spPr>
          <a:xfrm rot="10800000">
            <a:off x="8509164" y="4739979"/>
            <a:ext cx="117067" cy="243383"/>
          </a:xfrm>
          <a:custGeom>
            <a:avLst/>
            <a:gdLst/>
            <a:ahLst/>
            <a:cxnLst>
              <a:cxn ang="0">
                <a:pos x="wd2" y="hd2"/>
              </a:cxn>
              <a:cxn ang="5400000">
                <a:pos x="wd2" y="hd2"/>
              </a:cxn>
              <a:cxn ang="10800000">
                <a:pos x="wd2" y="hd2"/>
              </a:cxn>
              <a:cxn ang="16200000">
                <a:pos x="wd2" y="hd2"/>
              </a:cxn>
            </a:cxnLst>
            <a:rect l="0" t="0" r="r" b="b"/>
            <a:pathLst>
              <a:path w="21131" h="21600" extrusionOk="0">
                <a:moveTo>
                  <a:pt x="29" y="0"/>
                </a:moveTo>
                <a:lnTo>
                  <a:pt x="29" y="0"/>
                </a:lnTo>
                <a:cubicBezTo>
                  <a:pt x="12160" y="239"/>
                  <a:pt x="21600" y="5268"/>
                  <a:pt x="21113" y="11233"/>
                </a:cubicBezTo>
                <a:cubicBezTo>
                  <a:pt x="20654" y="16867"/>
                  <a:pt x="11461" y="21381"/>
                  <a:pt x="0" y="21600"/>
                </a:cubicBezTo>
              </a:path>
            </a:pathLst>
          </a:custGeom>
          <a:ln w="28575">
            <a:solidFill>
              <a:srgbClr val="BFBFBF"/>
            </a:solidFill>
          </a:ln>
        </p:spPr>
        <p:txBody>
          <a:bodyPr lIns="0" tIns="0" rIns="0" bIns="0" anchor="ctr"/>
          <a:lstStyle/>
          <a:p>
            <a:pPr lvl="0" algn="ctr"/>
            <a:endParaRPr/>
          </a:p>
        </p:txBody>
      </p:sp>
      <p:grpSp>
        <p:nvGrpSpPr>
          <p:cNvPr id="196" name="Group 196"/>
          <p:cNvGrpSpPr/>
          <p:nvPr/>
        </p:nvGrpSpPr>
        <p:grpSpPr>
          <a:xfrm>
            <a:off x="8318572" y="4431850"/>
            <a:ext cx="657168" cy="565210"/>
            <a:chOff x="0" y="0"/>
            <a:chExt cx="657166" cy="565209"/>
          </a:xfrm>
        </p:grpSpPr>
        <p:sp>
          <p:nvSpPr>
            <p:cNvPr id="189" name="Shape 189"/>
            <p:cNvSpPr/>
            <p:nvPr/>
          </p:nvSpPr>
          <p:spPr>
            <a:xfrm rot="16200000">
              <a:off x="126504" y="188311"/>
              <a:ext cx="205883" cy="256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noFill/>
            <a:ln w="9525" cap="flat">
              <a:solidFill>
                <a:srgbClr val="F47A20"/>
              </a:solidFill>
              <a:prstDash val="solid"/>
              <a:bevel/>
            </a:ln>
            <a:effectLst/>
          </p:spPr>
          <p:txBody>
            <a:bodyPr wrap="square" lIns="0" tIns="0" rIns="0" bIns="0" numCol="1" anchor="ctr">
              <a:noAutofit/>
            </a:bodyPr>
            <a:lstStyle/>
            <a:p>
              <a:pPr lvl="0" algn="ctr"/>
              <a:endParaRPr/>
            </a:p>
          </p:txBody>
        </p:sp>
        <p:sp>
          <p:nvSpPr>
            <p:cNvPr id="190" name="Shape 190"/>
            <p:cNvSpPr/>
            <p:nvPr/>
          </p:nvSpPr>
          <p:spPr>
            <a:xfrm rot="16200000">
              <a:off x="97569" y="119546"/>
              <a:ext cx="254733" cy="345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noFill/>
            <a:ln w="28575"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191" name="Shape 191"/>
            <p:cNvSpPr/>
            <p:nvPr/>
          </p:nvSpPr>
          <p:spPr>
            <a:xfrm rot="19800000">
              <a:off x="308766" y="161807"/>
              <a:ext cx="166420" cy="318583"/>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noFill/>
            <a:ln w="9525" cap="flat">
              <a:solidFill>
                <a:srgbClr val="BFBFBF">
                  <a:alpha val="58999"/>
                </a:srgbClr>
              </a:solidFill>
              <a:prstDash val="solid"/>
              <a:bevel/>
            </a:ln>
            <a:effectLst/>
          </p:spPr>
          <p:txBody>
            <a:bodyPr wrap="square" lIns="0" tIns="0" rIns="0" bIns="0" numCol="1" anchor="ctr">
              <a:noAutofit/>
            </a:bodyPr>
            <a:lstStyle/>
            <a:p>
              <a:pPr lvl="0" algn="ctr"/>
              <a:endParaRPr/>
            </a:p>
          </p:txBody>
        </p:sp>
        <p:sp>
          <p:nvSpPr>
            <p:cNvPr id="192" name="Shape 192"/>
            <p:cNvSpPr/>
            <p:nvPr/>
          </p:nvSpPr>
          <p:spPr>
            <a:xfrm rot="19800000">
              <a:off x="290877" y="102555"/>
              <a:ext cx="225256" cy="399353"/>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881"/>
                    <a:pt x="21600" y="7723"/>
                    <a:pt x="20132" y="15281"/>
                  </a:cubicBezTo>
                  <a:cubicBezTo>
                    <a:pt x="19691" y="17554"/>
                    <a:pt x="18313" y="19726"/>
                    <a:pt x="16123" y="21600"/>
                  </a:cubicBezTo>
                </a:path>
              </a:pathLst>
            </a:custGeom>
            <a:noFill/>
            <a:ln w="28575" cap="flat">
              <a:solidFill>
                <a:srgbClr val="A6A6A6">
                  <a:alpha val="38000"/>
                </a:srgbClr>
              </a:solidFill>
              <a:prstDash val="solid"/>
              <a:bevel/>
            </a:ln>
            <a:effectLst/>
          </p:spPr>
          <p:txBody>
            <a:bodyPr wrap="square" lIns="0" tIns="0" rIns="0" bIns="0" numCol="1" anchor="ctr">
              <a:noAutofit/>
            </a:bodyPr>
            <a:lstStyle/>
            <a:p>
              <a:pPr lvl="0" algn="ctr"/>
              <a:endParaRPr/>
            </a:p>
          </p:txBody>
        </p:sp>
        <p:grpSp>
          <p:nvGrpSpPr>
            <p:cNvPr id="195" name="Group 195"/>
            <p:cNvGrpSpPr/>
            <p:nvPr/>
          </p:nvGrpSpPr>
          <p:grpSpPr>
            <a:xfrm>
              <a:off x="-1" y="-1"/>
              <a:ext cx="657168" cy="565211"/>
              <a:chOff x="0" y="0"/>
              <a:chExt cx="657166" cy="565209"/>
            </a:xfrm>
          </p:grpSpPr>
          <p:sp>
            <p:nvSpPr>
              <p:cNvPr id="193" name="Shape 193"/>
              <p:cNvSpPr/>
              <p:nvPr/>
            </p:nvSpPr>
            <p:spPr>
              <a:xfrm rot="16200000">
                <a:off x="66972" y="45429"/>
                <a:ext cx="307090" cy="44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noFill/>
              <a:ln w="381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194" name="Shape 194"/>
              <p:cNvSpPr/>
              <p:nvPr/>
            </p:nvSpPr>
            <p:spPr>
              <a:xfrm rot="19800000">
                <a:off x="251810" y="44929"/>
                <a:ext cx="307090" cy="475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48"/>
                      <a:pt x="21600" y="13954"/>
                    </a:cubicBezTo>
                    <a:cubicBezTo>
                      <a:pt x="21600" y="16670"/>
                      <a:pt x="20373" y="19328"/>
                      <a:pt x="18069" y="21600"/>
                    </a:cubicBezTo>
                  </a:path>
                </a:pathLst>
              </a:custGeom>
              <a:noFill/>
              <a:ln w="38100" cap="flat">
                <a:solidFill>
                  <a:srgbClr val="BFBFBF">
                    <a:alpha val="14000"/>
                  </a:srgbClr>
                </a:solidFill>
                <a:prstDash val="solid"/>
                <a:bevel/>
              </a:ln>
              <a:effectLst/>
            </p:spPr>
            <p:txBody>
              <a:bodyPr wrap="square" lIns="0" tIns="0" rIns="0" bIns="0" numCol="1" anchor="ctr">
                <a:noAutofit/>
              </a:bodyPr>
              <a:lstStyle/>
              <a:p>
                <a:pPr lvl="0" algn="ctr"/>
                <a:endParaRPr/>
              </a:p>
            </p:txBody>
          </p:sp>
        </p:grpSp>
      </p:grpSp>
      <p:sp>
        <p:nvSpPr>
          <p:cNvPr id="197" name="Shape 197"/>
          <p:cNvSpPr/>
          <p:nvPr/>
        </p:nvSpPr>
        <p:spPr>
          <a:xfrm>
            <a:off x="8834057" y="4859940"/>
            <a:ext cx="196180" cy="144017"/>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198" name="Shape 198"/>
          <p:cNvSpPr/>
          <p:nvPr/>
        </p:nvSpPr>
        <p:spPr>
          <a:xfrm rot="5400000">
            <a:off x="-129096" y="595439"/>
            <a:ext cx="497919" cy="2489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0065A4"/>
          </a:solidFill>
          <a:ln w="12700">
            <a:miter lim="400000"/>
          </a:ln>
        </p:spPr>
        <p:txBody>
          <a:bodyPr lIns="0" tIns="0" rIns="0" bIns="0" anchor="ctr"/>
          <a:lstStyle/>
          <a:p>
            <a:pPr lvl="0" algn="ctr"/>
            <a:endParaRPr/>
          </a:p>
        </p:txBody>
      </p:sp>
      <p:sp>
        <p:nvSpPr>
          <p:cNvPr id="199" name="Shape 199"/>
          <p:cNvSpPr/>
          <p:nvPr/>
        </p:nvSpPr>
        <p:spPr>
          <a:xfrm flipH="1">
            <a:off x="-291" y="676231"/>
            <a:ext cx="58659" cy="112901"/>
          </a:xfrm>
          <a:custGeom>
            <a:avLst/>
            <a:gdLst/>
            <a:ahLst/>
            <a:cxnLst>
              <a:cxn ang="0">
                <a:pos x="wd2" y="hd2"/>
              </a:cxn>
              <a:cxn ang="5400000">
                <a:pos x="wd2" y="hd2"/>
              </a:cxn>
              <a:cxn ang="10800000">
                <a:pos x="wd2" y="hd2"/>
              </a:cxn>
              <a:cxn ang="16200000">
                <a:pos x="wd2" y="hd2"/>
              </a:cxn>
            </a:cxnLst>
            <a:rect l="0" t="0" r="r" b="b"/>
            <a:pathLst>
              <a:path w="21600" h="21600" extrusionOk="0">
                <a:moveTo>
                  <a:pt x="20787" y="0"/>
                </a:moveTo>
                <a:lnTo>
                  <a:pt x="21600" y="85"/>
                </a:lnTo>
                <a:lnTo>
                  <a:pt x="21600" y="21515"/>
                </a:lnTo>
                <a:lnTo>
                  <a:pt x="20787" y="21600"/>
                </a:lnTo>
                <a:cubicBezTo>
                  <a:pt x="9307" y="21600"/>
                  <a:pt x="0" y="16765"/>
                  <a:pt x="0" y="10800"/>
                </a:cubicBezTo>
                <a:cubicBezTo>
                  <a:pt x="0" y="4835"/>
                  <a:pt x="9307" y="0"/>
                  <a:pt x="20787" y="0"/>
                </a:cubicBezTo>
                <a:close/>
              </a:path>
            </a:pathLst>
          </a:custGeom>
          <a:solidFill>
            <a:srgbClr val="BFBFBF"/>
          </a:solidFill>
          <a:ln w="12700">
            <a:miter lim="400000"/>
          </a:ln>
        </p:spPr>
        <p:txBody>
          <a:bodyPr lIns="0" tIns="0" rIns="0" bIns="0" anchor="ctr"/>
          <a:lstStyle/>
          <a:p>
            <a:pPr lvl="0" algn="ctr">
              <a:defRPr>
                <a:solidFill>
                  <a:srgbClr val="FFFFFF"/>
                </a:solidFill>
              </a:defRPr>
            </a:pPr>
            <a:endParaRPr/>
          </a:p>
        </p:txBody>
      </p:sp>
      <p:sp>
        <p:nvSpPr>
          <p:cNvPr id="200" name="Shape 200"/>
          <p:cNvSpPr/>
          <p:nvPr/>
        </p:nvSpPr>
        <p:spPr>
          <a:xfrm>
            <a:off x="2" y="4857239"/>
            <a:ext cx="32130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pic>
        <p:nvPicPr>
          <p:cNvPr id="201" name="image8.jpg"/>
          <p:cNvPicPr/>
          <p:nvPr/>
        </p:nvPicPr>
        <p:blipFill>
          <a:blip r:embed="rId3">
            <a:extLst/>
          </a:blip>
          <a:srcRect t="23158"/>
          <a:stretch>
            <a:fillRect/>
          </a:stretch>
        </p:blipFill>
        <p:spPr>
          <a:xfrm>
            <a:off x="1" y="-9729"/>
            <a:ext cx="9144001" cy="5317784"/>
          </a:xfrm>
          <a:prstGeom prst="rect">
            <a:avLst/>
          </a:prstGeom>
          <a:ln w="12700">
            <a:miter lim="400000"/>
          </a:ln>
        </p:spPr>
      </p:pic>
      <p:sp>
        <p:nvSpPr>
          <p:cNvPr id="202" name="Shape 202"/>
          <p:cNvSpPr/>
          <p:nvPr/>
        </p:nvSpPr>
        <p:spPr>
          <a:xfrm>
            <a:off x="0" y="3647007"/>
            <a:ext cx="9144000" cy="1661049"/>
          </a:xfrm>
          <a:prstGeom prst="rect">
            <a:avLst/>
          </a:prstGeom>
          <a:solidFill>
            <a:srgbClr val="FFFFFF">
              <a:alpha val="76000"/>
            </a:srgbClr>
          </a:solidFill>
          <a:ln w="12700">
            <a:miter lim="400000"/>
          </a:ln>
        </p:spPr>
        <p:txBody>
          <a:bodyPr lIns="0" tIns="0" rIns="0" bIns="0" anchor="ctr"/>
          <a:lstStyle/>
          <a:p>
            <a:pPr lvl="0" algn="ctr">
              <a:defRPr>
                <a:solidFill>
                  <a:srgbClr val="FFFFFF"/>
                </a:solidFill>
              </a:defRPr>
            </a:pPr>
            <a:endParaRPr/>
          </a:p>
        </p:txBody>
      </p:sp>
      <p:sp>
        <p:nvSpPr>
          <p:cNvPr id="203" name="Shape 203"/>
          <p:cNvSpPr/>
          <p:nvPr/>
        </p:nvSpPr>
        <p:spPr>
          <a:xfrm>
            <a:off x="0" y="3430016"/>
            <a:ext cx="9144000" cy="1622744"/>
          </a:xfrm>
          <a:prstGeom prst="rect">
            <a:avLst/>
          </a:prstGeom>
          <a:solidFill>
            <a:srgbClr val="FFFFFF">
              <a:alpha val="76000"/>
            </a:srgbClr>
          </a:solidFill>
          <a:ln w="12700">
            <a:miter lim="400000"/>
          </a:ln>
        </p:spPr>
        <p:txBody>
          <a:bodyPr lIns="0" tIns="0" rIns="0" bIns="0" anchor="ctr"/>
          <a:lstStyle/>
          <a:p>
            <a:pPr lvl="0" algn="ctr">
              <a:defRPr>
                <a:solidFill>
                  <a:srgbClr val="FFFFFF"/>
                </a:solidFill>
              </a:defRPr>
            </a:pPr>
            <a:endParaRPr/>
          </a:p>
        </p:txBody>
      </p:sp>
      <p:pic>
        <p:nvPicPr>
          <p:cNvPr id="204" name="image3.tif" descr="C:\Users\User\Desktop\Givon\07_Starcom\Starcom logo-01.png"/>
          <p:cNvPicPr/>
          <p:nvPr/>
        </p:nvPicPr>
        <p:blipFill>
          <a:blip r:embed="rId4">
            <a:extLst/>
          </a:blip>
          <a:srcRect r="2402"/>
          <a:stretch>
            <a:fillRect/>
          </a:stretch>
        </p:blipFill>
        <p:spPr>
          <a:xfrm>
            <a:off x="131682" y="164554"/>
            <a:ext cx="3384342" cy="977234"/>
          </a:xfrm>
          <a:prstGeom prst="rect">
            <a:avLst/>
          </a:prstGeom>
          <a:ln w="12700">
            <a:miter lim="400000"/>
          </a:ln>
        </p:spPr>
      </p:pic>
      <p:sp>
        <p:nvSpPr>
          <p:cNvPr id="205" name="Shape 205"/>
          <p:cNvSpPr>
            <a:spLocks noGrp="1"/>
          </p:cNvSpPr>
          <p:nvPr>
            <p:ph type="title"/>
          </p:nvPr>
        </p:nvSpPr>
        <p:spPr>
          <a:xfrm>
            <a:off x="329867" y="3992995"/>
            <a:ext cx="4464001" cy="432001"/>
          </a:xfrm>
          <a:prstGeom prst="rect">
            <a:avLst/>
          </a:prstGeom>
        </p:spPr>
        <p:txBody>
          <a:bodyPr>
            <a:noAutofit/>
          </a:bodyPr>
          <a:lstStyle>
            <a:lvl1pPr>
              <a:defRPr sz="2600">
                <a:solidFill>
                  <a:srgbClr val="062C53"/>
                </a:solidFill>
              </a:defRPr>
            </a:lvl1pPr>
          </a:lstStyle>
          <a:p>
            <a:pPr lvl="0">
              <a:defRPr sz="1800" b="0">
                <a:solidFill>
                  <a:srgbClr val="000000"/>
                </a:solidFill>
              </a:defRPr>
            </a:pPr>
            <a:r>
              <a:rPr sz="2600" b="1">
                <a:solidFill>
                  <a:srgbClr val="062C53"/>
                </a:solidFill>
              </a:rPr>
              <a:t>Presentation Title</a:t>
            </a:r>
          </a:p>
        </p:txBody>
      </p:sp>
      <p:sp>
        <p:nvSpPr>
          <p:cNvPr id="206" name="Shape 206"/>
          <p:cNvSpPr>
            <a:spLocks noGrp="1"/>
          </p:cNvSpPr>
          <p:nvPr>
            <p:ph type="body" idx="1"/>
          </p:nvPr>
        </p:nvSpPr>
        <p:spPr>
          <a:xfrm>
            <a:off x="329867" y="4400248"/>
            <a:ext cx="1944218" cy="432098"/>
          </a:xfrm>
          <a:prstGeom prst="rect">
            <a:avLst/>
          </a:prstGeom>
        </p:spPr>
        <p:txBody>
          <a:bodyPr>
            <a:noAutofit/>
          </a:bodyPr>
          <a:lstStyle>
            <a:lvl1pPr marL="0" indent="0">
              <a:buClrTx/>
              <a:buSzTx/>
              <a:buFontTx/>
              <a:buNone/>
              <a:defRPr sz="1600">
                <a:solidFill>
                  <a:srgbClr val="062C53"/>
                </a:solidFill>
              </a:defRPr>
            </a:lvl1pPr>
          </a:lstStyle>
          <a:p>
            <a:pPr lvl="0">
              <a:defRPr sz="1800">
                <a:solidFill>
                  <a:srgbClr val="000000"/>
                </a:solidFill>
              </a:defRPr>
            </a:pPr>
            <a:r>
              <a:rPr sz="1600">
                <a:solidFill>
                  <a:srgbClr val="062C53"/>
                </a:solidFill>
              </a:rPr>
              <a:t>Date DD/MM/YY</a:t>
            </a:r>
          </a:p>
        </p:txBody>
      </p:sp>
      <p:grpSp>
        <p:nvGrpSpPr>
          <p:cNvPr id="229" name="Group 229"/>
          <p:cNvGrpSpPr/>
          <p:nvPr/>
        </p:nvGrpSpPr>
        <p:grpSpPr>
          <a:xfrm>
            <a:off x="3626379" y="253709"/>
            <a:ext cx="4725535" cy="3033701"/>
            <a:chOff x="0" y="0"/>
            <a:chExt cx="4725533" cy="3033700"/>
          </a:xfrm>
        </p:grpSpPr>
        <p:sp>
          <p:nvSpPr>
            <p:cNvPr id="207" name="Shape 207"/>
            <p:cNvSpPr/>
            <p:nvPr/>
          </p:nvSpPr>
          <p:spPr>
            <a:xfrm flipV="1">
              <a:off x="294922" y="723814"/>
              <a:ext cx="1564049" cy="733806"/>
            </a:xfrm>
            <a:prstGeom prst="line">
              <a:avLst/>
            </a:prstGeom>
            <a:noFill/>
            <a:ln w="19050" cap="flat">
              <a:solidFill>
                <a:srgbClr val="FFFFFF"/>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208" name="Shape 208"/>
            <p:cNvSpPr/>
            <p:nvPr/>
          </p:nvSpPr>
          <p:spPr>
            <a:xfrm>
              <a:off x="294922" y="1457618"/>
              <a:ext cx="861683" cy="1488781"/>
            </a:xfrm>
            <a:prstGeom prst="line">
              <a:avLst/>
            </a:prstGeom>
            <a:noFill/>
            <a:ln w="19050" cap="flat">
              <a:solidFill>
                <a:srgbClr val="FFFFFF"/>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209" name="Shape 209"/>
            <p:cNvSpPr/>
            <p:nvPr/>
          </p:nvSpPr>
          <p:spPr>
            <a:xfrm rot="20175200">
              <a:off x="21291" y="1351327"/>
              <a:ext cx="564171" cy="2243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9050" cap="flat">
              <a:solidFill>
                <a:srgbClr val="FFFFFF"/>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210" name="Shape 210"/>
            <p:cNvSpPr/>
            <p:nvPr/>
          </p:nvSpPr>
          <p:spPr>
            <a:xfrm rot="21363322">
              <a:off x="934717" y="2848954"/>
              <a:ext cx="408739" cy="1625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9050" cap="flat">
              <a:solidFill>
                <a:srgbClr val="FFFFFF"/>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211" name="Shape 211"/>
            <p:cNvSpPr/>
            <p:nvPr/>
          </p:nvSpPr>
          <p:spPr>
            <a:xfrm rot="20175200">
              <a:off x="233725" y="1422314"/>
              <a:ext cx="135553" cy="758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212" name="Shape 212"/>
            <p:cNvSpPr/>
            <p:nvPr/>
          </p:nvSpPr>
          <p:spPr>
            <a:xfrm rot="21328601">
              <a:off x="1075322" y="2899714"/>
              <a:ext cx="127529" cy="6103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213" name="Shape 213"/>
            <p:cNvSpPr/>
            <p:nvPr/>
          </p:nvSpPr>
          <p:spPr>
            <a:xfrm rot="243845">
              <a:off x="2177717" y="2010865"/>
              <a:ext cx="710843" cy="28269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9050" cap="flat">
              <a:solidFill>
                <a:srgbClr val="FFFFFF"/>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214" name="Shape 214"/>
            <p:cNvSpPr/>
            <p:nvPr/>
          </p:nvSpPr>
          <p:spPr>
            <a:xfrm rot="330374">
              <a:off x="2451164" y="2107453"/>
              <a:ext cx="163951" cy="895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215" name="Shape 215"/>
            <p:cNvSpPr/>
            <p:nvPr/>
          </p:nvSpPr>
          <p:spPr>
            <a:xfrm flipH="1">
              <a:off x="2418008" y="2134297"/>
              <a:ext cx="119213" cy="815216"/>
            </a:xfrm>
            <a:prstGeom prst="line">
              <a:avLst/>
            </a:prstGeom>
            <a:noFill/>
            <a:ln w="19050" cap="flat">
              <a:solidFill>
                <a:srgbClr val="FFFFFF"/>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216" name="Shape 216"/>
            <p:cNvSpPr/>
            <p:nvPr/>
          </p:nvSpPr>
          <p:spPr>
            <a:xfrm rot="238621">
              <a:off x="2284988" y="2919970"/>
              <a:ext cx="263331" cy="104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9050" cap="flat">
              <a:solidFill>
                <a:srgbClr val="FFFFFF"/>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217" name="Shape 217"/>
            <p:cNvSpPr/>
            <p:nvPr/>
          </p:nvSpPr>
          <p:spPr>
            <a:xfrm rot="203900">
              <a:off x="2368885" y="2949472"/>
              <a:ext cx="95537" cy="457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218" name="Shape 218"/>
            <p:cNvSpPr/>
            <p:nvPr/>
          </p:nvSpPr>
          <p:spPr>
            <a:xfrm flipH="1" flipV="1">
              <a:off x="1859340" y="728230"/>
              <a:ext cx="2525627" cy="273552"/>
            </a:xfrm>
            <a:prstGeom prst="line">
              <a:avLst/>
            </a:prstGeom>
            <a:noFill/>
            <a:ln w="19050" cap="flat">
              <a:solidFill>
                <a:srgbClr val="FFFFFF"/>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219" name="Shape 219"/>
            <p:cNvSpPr/>
            <p:nvPr/>
          </p:nvSpPr>
          <p:spPr>
            <a:xfrm rot="2506798">
              <a:off x="4158352" y="909750"/>
              <a:ext cx="564171" cy="2243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9050" cap="flat">
              <a:solidFill>
                <a:srgbClr val="FFFFFF"/>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220" name="Shape 220"/>
            <p:cNvSpPr/>
            <p:nvPr/>
          </p:nvSpPr>
          <p:spPr>
            <a:xfrm rot="2506798">
              <a:off x="4370786" y="975822"/>
              <a:ext cx="135553" cy="758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221" name="Shape 221"/>
            <p:cNvSpPr/>
            <p:nvPr/>
          </p:nvSpPr>
          <p:spPr>
            <a:xfrm flipH="1">
              <a:off x="3324559" y="1041991"/>
              <a:ext cx="1088750" cy="1494998"/>
            </a:xfrm>
            <a:prstGeom prst="line">
              <a:avLst/>
            </a:prstGeom>
            <a:noFill/>
            <a:ln w="19050" cap="flat">
              <a:solidFill>
                <a:srgbClr val="FFFFFF"/>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222" name="Shape 222"/>
            <p:cNvSpPr/>
            <p:nvPr/>
          </p:nvSpPr>
          <p:spPr>
            <a:xfrm rot="434049">
              <a:off x="3141502" y="2472200"/>
              <a:ext cx="361475" cy="1437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9050" cap="flat">
              <a:solidFill>
                <a:srgbClr val="FFFFFF"/>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223" name="Shape 223"/>
            <p:cNvSpPr/>
            <p:nvPr/>
          </p:nvSpPr>
          <p:spPr>
            <a:xfrm rot="399328">
              <a:off x="3265251" y="2509151"/>
              <a:ext cx="112783" cy="539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nvGrpSpPr>
            <p:cNvPr id="226" name="Group 226"/>
            <p:cNvGrpSpPr/>
            <p:nvPr/>
          </p:nvGrpSpPr>
          <p:grpSpPr>
            <a:xfrm>
              <a:off x="1113980" y="0"/>
              <a:ext cx="1493776" cy="1457920"/>
              <a:chOff x="0" y="0"/>
              <a:chExt cx="1493774" cy="1457919"/>
            </a:xfrm>
          </p:grpSpPr>
          <p:sp>
            <p:nvSpPr>
              <p:cNvPr id="224" name="Shape 224"/>
              <p:cNvSpPr/>
              <p:nvPr/>
            </p:nvSpPr>
            <p:spPr>
              <a:xfrm rot="16596277">
                <a:off x="-255379" y="362297"/>
                <a:ext cx="1315361" cy="6576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F47A20">
                  <a:alpha val="73000"/>
                </a:srgbClr>
              </a:solidFill>
              <a:ln w="12700" cap="flat">
                <a:noFill/>
                <a:miter lim="400000"/>
              </a:ln>
              <a:effectLst/>
            </p:spPr>
            <p:txBody>
              <a:bodyPr wrap="square" lIns="0" tIns="0" rIns="0" bIns="0" numCol="1" anchor="ctr">
                <a:noAutofit/>
              </a:bodyPr>
              <a:lstStyle/>
              <a:p>
                <a:pPr lvl="0" algn="ctr"/>
                <a:endParaRPr/>
              </a:p>
            </p:txBody>
          </p:sp>
          <p:sp>
            <p:nvSpPr>
              <p:cNvPr id="225" name="Shape 225"/>
              <p:cNvSpPr/>
              <p:nvPr/>
            </p:nvSpPr>
            <p:spPr>
              <a:xfrm rot="5796276">
                <a:off x="433793" y="437942"/>
                <a:ext cx="1315361" cy="6576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F47A20">
                  <a:alpha val="73000"/>
                </a:srgbClr>
              </a:solidFill>
              <a:ln w="12700" cap="flat">
                <a:noFill/>
                <a:miter lim="400000"/>
              </a:ln>
              <a:effectLst/>
            </p:spPr>
            <p:txBody>
              <a:bodyPr wrap="square" lIns="0" tIns="0" rIns="0" bIns="0" numCol="1" anchor="ctr">
                <a:noAutofit/>
              </a:bodyPr>
              <a:lstStyle/>
              <a:p>
                <a:pPr lvl="0" algn="ctr"/>
                <a:endParaRPr/>
              </a:p>
            </p:txBody>
          </p:sp>
        </p:grpSp>
        <p:sp>
          <p:nvSpPr>
            <p:cNvPr id="227" name="Shape 227"/>
            <p:cNvSpPr/>
            <p:nvPr/>
          </p:nvSpPr>
          <p:spPr>
            <a:xfrm rot="396276">
              <a:off x="1703909" y="575748"/>
              <a:ext cx="306423" cy="3064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7A20">
                <a:alpha val="73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228" name="Shape 228"/>
            <p:cNvSpPr/>
            <p:nvPr/>
          </p:nvSpPr>
          <p:spPr>
            <a:xfrm flipH="1" flipV="1">
              <a:off x="1858970" y="738388"/>
              <a:ext cx="674169" cy="1413825"/>
            </a:xfrm>
            <a:prstGeom prst="line">
              <a:avLst/>
            </a:prstGeom>
            <a:noFill/>
            <a:ln w="19050" cap="flat">
              <a:solidFill>
                <a:srgbClr val="FFFFFF"/>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gr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5_Title Slide">
    <p:spTree>
      <p:nvGrpSpPr>
        <p:cNvPr id="1" name=""/>
        <p:cNvGrpSpPr/>
        <p:nvPr/>
      </p:nvGrpSpPr>
      <p:grpSpPr>
        <a:xfrm>
          <a:off x="0" y="0"/>
          <a:ext cx="0" cy="0"/>
          <a:chOff x="0" y="0"/>
          <a:chExt cx="0" cy="0"/>
        </a:xfrm>
      </p:grpSpPr>
      <p:sp>
        <p:nvSpPr>
          <p:cNvPr id="231" name="Shape 231"/>
          <p:cNvSpPr>
            <a:spLocks noGrp="1"/>
          </p:cNvSpPr>
          <p:nvPr>
            <p:ph type="body" idx="1"/>
          </p:nvPr>
        </p:nvSpPr>
        <p:spPr>
          <a:prstGeom prst="rect">
            <a:avLst/>
          </a:prstGeom>
        </p:spPr>
        <p:txBody>
          <a:bodyPr/>
          <a:lstStyle/>
          <a:p>
            <a:pPr lvl="0">
              <a:defRPr sz="1800">
                <a:solidFill>
                  <a:srgbClr val="000000"/>
                </a:solidFill>
              </a:defRPr>
            </a:pPr>
            <a:r>
              <a:rPr sz="2400">
                <a:solidFill>
                  <a:srgbClr val="515153"/>
                </a:solidFill>
              </a:rPr>
              <a:t>Body text here, 1st level bullet</a:t>
            </a:r>
          </a:p>
          <a:p>
            <a:pPr lvl="1">
              <a:defRPr sz="1800">
                <a:solidFill>
                  <a:srgbClr val="000000"/>
                </a:solidFill>
              </a:defRPr>
            </a:pPr>
            <a:r>
              <a:rPr sz="2400">
                <a:solidFill>
                  <a:srgbClr val="515153"/>
                </a:solidFill>
              </a:rPr>
              <a:t>Body text here, 2nd level bullet</a:t>
            </a:r>
          </a:p>
          <a:p>
            <a:pPr lvl="2">
              <a:defRPr sz="1800">
                <a:solidFill>
                  <a:srgbClr val="000000"/>
                </a:solidFill>
              </a:defRPr>
            </a:pPr>
            <a:r>
              <a:rPr sz="2400">
                <a:solidFill>
                  <a:srgbClr val="515153"/>
                </a:solidFill>
              </a:rPr>
              <a:t>Body text here, 3rd level bullet</a:t>
            </a:r>
          </a:p>
          <a:p>
            <a:pPr lvl="3">
              <a:defRPr sz="1800">
                <a:solidFill>
                  <a:srgbClr val="000000"/>
                </a:solidFill>
              </a:defRPr>
            </a:pPr>
            <a:r>
              <a:rPr sz="2400">
                <a:solidFill>
                  <a:srgbClr val="515153"/>
                </a:solidFill>
              </a:rPr>
              <a:t>Body text here, 4th level bullet</a:t>
            </a:r>
          </a:p>
          <a:p>
            <a:pPr lvl="4">
              <a:defRPr sz="1800">
                <a:solidFill>
                  <a:srgbClr val="000000"/>
                </a:solidFill>
              </a:defRPr>
            </a:pPr>
            <a:r>
              <a:rPr sz="2400">
                <a:solidFill>
                  <a:srgbClr val="515153"/>
                </a:solidFill>
              </a:rPr>
              <a:t>Body text here, 5th level bullet</a:t>
            </a:r>
          </a:p>
        </p:txBody>
      </p:sp>
      <p:sp>
        <p:nvSpPr>
          <p:cNvPr id="232" name="Shape 232"/>
          <p:cNvSpPr>
            <a:spLocks noGrp="1"/>
          </p:cNvSpPr>
          <p:nvPr>
            <p:ph type="title"/>
          </p:nvPr>
        </p:nvSpPr>
        <p:spPr>
          <a:prstGeom prst="rect">
            <a:avLst/>
          </a:prstGeom>
        </p:spPr>
        <p:txBody>
          <a:bodyPr/>
          <a:lstStyle/>
          <a:p>
            <a:pPr lvl="0">
              <a:defRPr sz="1800" b="0">
                <a:solidFill>
                  <a:srgbClr val="000000"/>
                </a:solidFill>
              </a:defRPr>
            </a:pPr>
            <a:r>
              <a:rPr sz="2800" b="1">
                <a:solidFill>
                  <a:srgbClr val="0066A4"/>
                </a:solidFill>
              </a:rPr>
              <a:t>Main headline here</a:t>
            </a:r>
          </a:p>
        </p:txBody>
      </p:sp>
      <p:sp>
        <p:nvSpPr>
          <p:cNvPr id="233" name="Shape 2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6_Title Slide">
    <p:spTree>
      <p:nvGrpSpPr>
        <p:cNvPr id="1" name=""/>
        <p:cNvGrpSpPr/>
        <p:nvPr/>
      </p:nvGrpSpPr>
      <p:grpSpPr>
        <a:xfrm>
          <a:off x="0" y="0"/>
          <a:ext cx="0" cy="0"/>
          <a:chOff x="0" y="0"/>
          <a:chExt cx="0" cy="0"/>
        </a:xfrm>
      </p:grpSpPr>
      <p:pic>
        <p:nvPicPr>
          <p:cNvPr id="235" name="image1.png" descr="C:\Users\User\Desktop\Givon\07_Starcom\Starcom logo-01.png"/>
          <p:cNvPicPr/>
          <p:nvPr/>
        </p:nvPicPr>
        <p:blipFill>
          <a:blip r:embed="rId2">
            <a:extLst/>
          </a:blip>
          <a:srcRect r="33922"/>
          <a:stretch>
            <a:fillRect/>
          </a:stretch>
        </p:blipFill>
        <p:spPr>
          <a:xfrm>
            <a:off x="306014" y="4606309"/>
            <a:ext cx="1255691" cy="535537"/>
          </a:xfrm>
          <a:prstGeom prst="rect">
            <a:avLst/>
          </a:prstGeom>
          <a:ln w="12700">
            <a:miter lim="400000"/>
          </a:ln>
        </p:spPr>
      </p:pic>
      <p:sp>
        <p:nvSpPr>
          <p:cNvPr id="236" name="Shape 236"/>
          <p:cNvSpPr/>
          <p:nvPr/>
        </p:nvSpPr>
        <p:spPr>
          <a:xfrm>
            <a:off x="54244" y="732682"/>
            <a:ext cx="9076634" cy="4846"/>
          </a:xfrm>
          <a:prstGeom prst="line">
            <a:avLst/>
          </a:prstGeom>
          <a:ln w="28575">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237" name="Shape 237"/>
          <p:cNvSpPr/>
          <p:nvPr/>
        </p:nvSpPr>
        <p:spPr>
          <a:xfrm>
            <a:off x="1619259" y="4857239"/>
            <a:ext cx="706628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238" name="Shape 238"/>
          <p:cNvSpPr/>
          <p:nvPr/>
        </p:nvSpPr>
        <p:spPr>
          <a:xfrm>
            <a:off x="8521721" y="4761015"/>
            <a:ext cx="253737" cy="253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
        <p:nvSpPr>
          <p:cNvPr id="239" name="Shape 239"/>
          <p:cNvSpPr/>
          <p:nvPr/>
        </p:nvSpPr>
        <p:spPr>
          <a:xfrm>
            <a:off x="8642573" y="4739952"/>
            <a:ext cx="117851" cy="243431"/>
          </a:xfrm>
          <a:custGeom>
            <a:avLst/>
            <a:gdLst/>
            <a:ahLst/>
            <a:cxnLst>
              <a:cxn ang="0">
                <a:pos x="wd2" y="hd2"/>
              </a:cxn>
              <a:cxn ang="5400000">
                <a:pos x="wd2" y="hd2"/>
              </a:cxn>
              <a:cxn ang="10800000">
                <a:pos x="wd2" y="hd2"/>
              </a:cxn>
              <a:cxn ang="16200000">
                <a:pos x="wd2" y="hd2"/>
              </a:cxn>
            </a:cxnLst>
            <a:rect l="0" t="0" r="r" b="b"/>
            <a:pathLst>
              <a:path w="21220" h="21600" extrusionOk="0">
                <a:moveTo>
                  <a:pt x="0" y="0"/>
                </a:moveTo>
                <a:lnTo>
                  <a:pt x="0" y="0"/>
                </a:lnTo>
                <a:cubicBezTo>
                  <a:pt x="12105" y="193"/>
                  <a:pt x="21600" y="5185"/>
                  <a:pt x="21208" y="11150"/>
                </a:cubicBezTo>
                <a:cubicBezTo>
                  <a:pt x="20836" y="16829"/>
                  <a:pt x="11604" y="21395"/>
                  <a:pt x="82" y="21600"/>
                </a:cubicBezTo>
              </a:path>
            </a:pathLst>
          </a:custGeom>
          <a:ln w="28575">
            <a:solidFill>
              <a:srgbClr val="BFBFBF"/>
            </a:solidFill>
          </a:ln>
        </p:spPr>
        <p:txBody>
          <a:bodyPr lIns="0" tIns="0" rIns="0" bIns="0" anchor="ctr"/>
          <a:lstStyle/>
          <a:p>
            <a:pPr lvl="0" algn="ctr"/>
            <a:endParaRPr/>
          </a:p>
        </p:txBody>
      </p:sp>
      <p:sp>
        <p:nvSpPr>
          <p:cNvPr id="240" name="Shape 240"/>
          <p:cNvSpPr/>
          <p:nvPr/>
        </p:nvSpPr>
        <p:spPr>
          <a:xfrm rot="10800000">
            <a:off x="8509164" y="4739979"/>
            <a:ext cx="117067" cy="243383"/>
          </a:xfrm>
          <a:custGeom>
            <a:avLst/>
            <a:gdLst/>
            <a:ahLst/>
            <a:cxnLst>
              <a:cxn ang="0">
                <a:pos x="wd2" y="hd2"/>
              </a:cxn>
              <a:cxn ang="5400000">
                <a:pos x="wd2" y="hd2"/>
              </a:cxn>
              <a:cxn ang="10800000">
                <a:pos x="wd2" y="hd2"/>
              </a:cxn>
              <a:cxn ang="16200000">
                <a:pos x="wd2" y="hd2"/>
              </a:cxn>
            </a:cxnLst>
            <a:rect l="0" t="0" r="r" b="b"/>
            <a:pathLst>
              <a:path w="21131" h="21600" extrusionOk="0">
                <a:moveTo>
                  <a:pt x="29" y="0"/>
                </a:moveTo>
                <a:lnTo>
                  <a:pt x="29" y="0"/>
                </a:lnTo>
                <a:cubicBezTo>
                  <a:pt x="12160" y="239"/>
                  <a:pt x="21600" y="5268"/>
                  <a:pt x="21113" y="11233"/>
                </a:cubicBezTo>
                <a:cubicBezTo>
                  <a:pt x="20654" y="16867"/>
                  <a:pt x="11461" y="21381"/>
                  <a:pt x="0" y="21600"/>
                </a:cubicBezTo>
              </a:path>
            </a:pathLst>
          </a:custGeom>
          <a:ln w="28575">
            <a:solidFill>
              <a:srgbClr val="BFBFBF"/>
            </a:solidFill>
          </a:ln>
        </p:spPr>
        <p:txBody>
          <a:bodyPr lIns="0" tIns="0" rIns="0" bIns="0" anchor="ctr"/>
          <a:lstStyle/>
          <a:p>
            <a:pPr lvl="0" algn="ctr"/>
            <a:endParaRPr/>
          </a:p>
        </p:txBody>
      </p:sp>
      <p:grpSp>
        <p:nvGrpSpPr>
          <p:cNvPr id="248" name="Group 248"/>
          <p:cNvGrpSpPr/>
          <p:nvPr/>
        </p:nvGrpSpPr>
        <p:grpSpPr>
          <a:xfrm>
            <a:off x="8318572" y="4431850"/>
            <a:ext cx="657168" cy="565210"/>
            <a:chOff x="0" y="0"/>
            <a:chExt cx="657166" cy="565209"/>
          </a:xfrm>
        </p:grpSpPr>
        <p:sp>
          <p:nvSpPr>
            <p:cNvPr id="241" name="Shape 241"/>
            <p:cNvSpPr/>
            <p:nvPr/>
          </p:nvSpPr>
          <p:spPr>
            <a:xfrm rot="16200000">
              <a:off x="126504" y="188311"/>
              <a:ext cx="205883" cy="256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noFill/>
            <a:ln w="9525" cap="flat">
              <a:solidFill>
                <a:srgbClr val="F47A20"/>
              </a:solidFill>
              <a:prstDash val="solid"/>
              <a:bevel/>
            </a:ln>
            <a:effectLst/>
          </p:spPr>
          <p:txBody>
            <a:bodyPr wrap="square" lIns="0" tIns="0" rIns="0" bIns="0" numCol="1" anchor="ctr">
              <a:noAutofit/>
            </a:bodyPr>
            <a:lstStyle/>
            <a:p>
              <a:pPr lvl="0" algn="ctr"/>
              <a:endParaRPr/>
            </a:p>
          </p:txBody>
        </p:sp>
        <p:sp>
          <p:nvSpPr>
            <p:cNvPr id="242" name="Shape 242"/>
            <p:cNvSpPr/>
            <p:nvPr/>
          </p:nvSpPr>
          <p:spPr>
            <a:xfrm rot="16200000">
              <a:off x="97569" y="119546"/>
              <a:ext cx="254733" cy="345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noFill/>
            <a:ln w="28575"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243" name="Shape 243"/>
            <p:cNvSpPr/>
            <p:nvPr/>
          </p:nvSpPr>
          <p:spPr>
            <a:xfrm rot="19800000">
              <a:off x="308766" y="161807"/>
              <a:ext cx="166420" cy="318583"/>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noFill/>
            <a:ln w="9525" cap="flat">
              <a:solidFill>
                <a:srgbClr val="BFBFBF">
                  <a:alpha val="58999"/>
                </a:srgbClr>
              </a:solidFill>
              <a:prstDash val="solid"/>
              <a:bevel/>
            </a:ln>
            <a:effectLst/>
          </p:spPr>
          <p:txBody>
            <a:bodyPr wrap="square" lIns="0" tIns="0" rIns="0" bIns="0" numCol="1" anchor="ctr">
              <a:noAutofit/>
            </a:bodyPr>
            <a:lstStyle/>
            <a:p>
              <a:pPr lvl="0" algn="ctr"/>
              <a:endParaRPr/>
            </a:p>
          </p:txBody>
        </p:sp>
        <p:sp>
          <p:nvSpPr>
            <p:cNvPr id="244" name="Shape 244"/>
            <p:cNvSpPr/>
            <p:nvPr/>
          </p:nvSpPr>
          <p:spPr>
            <a:xfrm rot="19800000">
              <a:off x="290877" y="102555"/>
              <a:ext cx="225256" cy="399353"/>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881"/>
                    <a:pt x="21600" y="7723"/>
                    <a:pt x="20132" y="15281"/>
                  </a:cubicBezTo>
                  <a:cubicBezTo>
                    <a:pt x="19691" y="17554"/>
                    <a:pt x="18313" y="19726"/>
                    <a:pt x="16123" y="21600"/>
                  </a:cubicBezTo>
                </a:path>
              </a:pathLst>
            </a:custGeom>
            <a:noFill/>
            <a:ln w="28575" cap="flat">
              <a:solidFill>
                <a:srgbClr val="A6A6A6">
                  <a:alpha val="38000"/>
                </a:srgbClr>
              </a:solidFill>
              <a:prstDash val="solid"/>
              <a:bevel/>
            </a:ln>
            <a:effectLst/>
          </p:spPr>
          <p:txBody>
            <a:bodyPr wrap="square" lIns="0" tIns="0" rIns="0" bIns="0" numCol="1" anchor="ctr">
              <a:noAutofit/>
            </a:bodyPr>
            <a:lstStyle/>
            <a:p>
              <a:pPr lvl="0" algn="ctr"/>
              <a:endParaRPr/>
            </a:p>
          </p:txBody>
        </p:sp>
        <p:grpSp>
          <p:nvGrpSpPr>
            <p:cNvPr id="247" name="Group 247"/>
            <p:cNvGrpSpPr/>
            <p:nvPr/>
          </p:nvGrpSpPr>
          <p:grpSpPr>
            <a:xfrm>
              <a:off x="-1" y="-1"/>
              <a:ext cx="657168" cy="565211"/>
              <a:chOff x="0" y="0"/>
              <a:chExt cx="657166" cy="565209"/>
            </a:xfrm>
          </p:grpSpPr>
          <p:sp>
            <p:nvSpPr>
              <p:cNvPr id="245" name="Shape 245"/>
              <p:cNvSpPr/>
              <p:nvPr/>
            </p:nvSpPr>
            <p:spPr>
              <a:xfrm rot="16200000">
                <a:off x="66972" y="45429"/>
                <a:ext cx="307090" cy="44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noFill/>
              <a:ln w="381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246" name="Shape 246"/>
              <p:cNvSpPr/>
              <p:nvPr/>
            </p:nvSpPr>
            <p:spPr>
              <a:xfrm rot="19800000">
                <a:off x="251810" y="44929"/>
                <a:ext cx="307090" cy="475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48"/>
                      <a:pt x="21600" y="13954"/>
                    </a:cubicBezTo>
                    <a:cubicBezTo>
                      <a:pt x="21600" y="16670"/>
                      <a:pt x="20373" y="19328"/>
                      <a:pt x="18069" y="21600"/>
                    </a:cubicBezTo>
                  </a:path>
                </a:pathLst>
              </a:custGeom>
              <a:noFill/>
              <a:ln w="38100" cap="flat">
                <a:solidFill>
                  <a:srgbClr val="BFBFBF">
                    <a:alpha val="14000"/>
                  </a:srgbClr>
                </a:solidFill>
                <a:prstDash val="solid"/>
                <a:bevel/>
              </a:ln>
              <a:effectLst/>
            </p:spPr>
            <p:txBody>
              <a:bodyPr wrap="square" lIns="0" tIns="0" rIns="0" bIns="0" numCol="1" anchor="ctr">
                <a:noAutofit/>
              </a:bodyPr>
              <a:lstStyle/>
              <a:p>
                <a:pPr lvl="0" algn="ctr"/>
                <a:endParaRPr/>
              </a:p>
            </p:txBody>
          </p:sp>
        </p:grpSp>
      </p:grpSp>
      <p:sp>
        <p:nvSpPr>
          <p:cNvPr id="249" name="Shape 249"/>
          <p:cNvSpPr/>
          <p:nvPr/>
        </p:nvSpPr>
        <p:spPr>
          <a:xfrm>
            <a:off x="8834057" y="4859940"/>
            <a:ext cx="196180" cy="144017"/>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250" name="Shape 250"/>
          <p:cNvSpPr/>
          <p:nvPr/>
        </p:nvSpPr>
        <p:spPr>
          <a:xfrm rot="5400000">
            <a:off x="-129096" y="595439"/>
            <a:ext cx="497919" cy="2489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0065A4"/>
          </a:solidFill>
          <a:ln w="12700">
            <a:miter lim="400000"/>
          </a:ln>
        </p:spPr>
        <p:txBody>
          <a:bodyPr lIns="0" tIns="0" rIns="0" bIns="0" anchor="ctr"/>
          <a:lstStyle/>
          <a:p>
            <a:pPr lvl="0" algn="ctr"/>
            <a:endParaRPr/>
          </a:p>
        </p:txBody>
      </p:sp>
      <p:sp>
        <p:nvSpPr>
          <p:cNvPr id="251" name="Shape 251"/>
          <p:cNvSpPr/>
          <p:nvPr/>
        </p:nvSpPr>
        <p:spPr>
          <a:xfrm flipH="1">
            <a:off x="-291" y="676231"/>
            <a:ext cx="58659" cy="112901"/>
          </a:xfrm>
          <a:custGeom>
            <a:avLst/>
            <a:gdLst/>
            <a:ahLst/>
            <a:cxnLst>
              <a:cxn ang="0">
                <a:pos x="wd2" y="hd2"/>
              </a:cxn>
              <a:cxn ang="5400000">
                <a:pos x="wd2" y="hd2"/>
              </a:cxn>
              <a:cxn ang="10800000">
                <a:pos x="wd2" y="hd2"/>
              </a:cxn>
              <a:cxn ang="16200000">
                <a:pos x="wd2" y="hd2"/>
              </a:cxn>
            </a:cxnLst>
            <a:rect l="0" t="0" r="r" b="b"/>
            <a:pathLst>
              <a:path w="21600" h="21600" extrusionOk="0">
                <a:moveTo>
                  <a:pt x="20787" y="0"/>
                </a:moveTo>
                <a:lnTo>
                  <a:pt x="21600" y="85"/>
                </a:lnTo>
                <a:lnTo>
                  <a:pt x="21600" y="21515"/>
                </a:lnTo>
                <a:lnTo>
                  <a:pt x="20787" y="21600"/>
                </a:lnTo>
                <a:cubicBezTo>
                  <a:pt x="9307" y="21600"/>
                  <a:pt x="0" y="16765"/>
                  <a:pt x="0" y="10800"/>
                </a:cubicBezTo>
                <a:cubicBezTo>
                  <a:pt x="0" y="4835"/>
                  <a:pt x="9307" y="0"/>
                  <a:pt x="20787" y="0"/>
                </a:cubicBezTo>
                <a:close/>
              </a:path>
            </a:pathLst>
          </a:custGeom>
          <a:solidFill>
            <a:srgbClr val="BFBFBF"/>
          </a:solidFill>
          <a:ln w="12700">
            <a:miter lim="400000"/>
          </a:ln>
        </p:spPr>
        <p:txBody>
          <a:bodyPr lIns="0" tIns="0" rIns="0" bIns="0" anchor="ctr"/>
          <a:lstStyle/>
          <a:p>
            <a:pPr lvl="0" algn="ctr">
              <a:defRPr>
                <a:solidFill>
                  <a:srgbClr val="FFFFFF"/>
                </a:solidFill>
              </a:defRPr>
            </a:pPr>
            <a:endParaRPr/>
          </a:p>
        </p:txBody>
      </p:sp>
      <p:sp>
        <p:nvSpPr>
          <p:cNvPr id="252" name="Shape 252"/>
          <p:cNvSpPr/>
          <p:nvPr/>
        </p:nvSpPr>
        <p:spPr>
          <a:xfrm>
            <a:off x="2" y="4857239"/>
            <a:ext cx="32130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253" name="Shape 253"/>
          <p:cNvSpPr/>
          <p:nvPr/>
        </p:nvSpPr>
        <p:spPr>
          <a:xfrm>
            <a:off x="0" y="771549"/>
            <a:ext cx="7329570" cy="1"/>
          </a:xfrm>
          <a:prstGeom prst="line">
            <a:avLst/>
          </a:prstGeom>
          <a:ln w="28575">
            <a:solidFill>
              <a:srgbClr val="F47A20"/>
            </a:solidFill>
          </a:ln>
        </p:spPr>
        <p:txBody>
          <a:bodyPr lIns="0" tIns="0" rIns="0" bIns="0"/>
          <a:lstStyle/>
          <a:p>
            <a:pPr lvl="0" defTabSz="457200">
              <a:defRPr sz="1200">
                <a:latin typeface="+mn-lt"/>
                <a:ea typeface="+mn-ea"/>
                <a:cs typeface="+mn-cs"/>
                <a:sym typeface="Helvetica"/>
              </a:defRPr>
            </a:pPr>
            <a:endParaRPr/>
          </a:p>
        </p:txBody>
      </p:sp>
      <p:sp>
        <p:nvSpPr>
          <p:cNvPr id="254" name="Shape 254"/>
          <p:cNvSpPr/>
          <p:nvPr/>
        </p:nvSpPr>
        <p:spPr>
          <a:xfrm>
            <a:off x="0" y="4857239"/>
            <a:ext cx="8661401" cy="1"/>
          </a:xfrm>
          <a:prstGeom prst="line">
            <a:avLst/>
          </a:prstGeom>
          <a:ln w="19050">
            <a:solidFill>
              <a:srgbClr val="F47A20"/>
            </a:solidFill>
          </a:ln>
        </p:spPr>
        <p:txBody>
          <a:bodyPr lIns="0" tIns="0" rIns="0" bIns="0"/>
          <a:lstStyle/>
          <a:p>
            <a:pPr lvl="0" defTabSz="457200">
              <a:defRPr sz="1200">
                <a:latin typeface="+mn-lt"/>
                <a:ea typeface="+mn-ea"/>
                <a:cs typeface="+mn-cs"/>
                <a:sym typeface="Helvetica"/>
              </a:defRPr>
            </a:pPr>
            <a:endParaRPr/>
          </a:p>
        </p:txBody>
      </p:sp>
      <p:sp>
        <p:nvSpPr>
          <p:cNvPr id="255" name="Shape 255"/>
          <p:cNvSpPr/>
          <p:nvPr/>
        </p:nvSpPr>
        <p:spPr>
          <a:xfrm>
            <a:off x="8503829" y="4731991"/>
            <a:ext cx="253737" cy="253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
        <p:nvSpPr>
          <p:cNvPr id="256" name="Shape 256"/>
          <p:cNvSpPr/>
          <p:nvPr/>
        </p:nvSpPr>
        <p:spPr>
          <a:xfrm>
            <a:off x="8634889" y="4739952"/>
            <a:ext cx="117851" cy="243431"/>
          </a:xfrm>
          <a:custGeom>
            <a:avLst/>
            <a:gdLst/>
            <a:ahLst/>
            <a:cxnLst>
              <a:cxn ang="0">
                <a:pos x="wd2" y="hd2"/>
              </a:cxn>
              <a:cxn ang="5400000">
                <a:pos x="wd2" y="hd2"/>
              </a:cxn>
              <a:cxn ang="10800000">
                <a:pos x="wd2" y="hd2"/>
              </a:cxn>
              <a:cxn ang="16200000">
                <a:pos x="wd2" y="hd2"/>
              </a:cxn>
            </a:cxnLst>
            <a:rect l="0" t="0" r="r" b="b"/>
            <a:pathLst>
              <a:path w="21220" h="21600" extrusionOk="0">
                <a:moveTo>
                  <a:pt x="0" y="0"/>
                </a:moveTo>
                <a:lnTo>
                  <a:pt x="0" y="0"/>
                </a:lnTo>
                <a:cubicBezTo>
                  <a:pt x="12105" y="193"/>
                  <a:pt x="21600" y="5185"/>
                  <a:pt x="21208" y="11150"/>
                </a:cubicBezTo>
                <a:cubicBezTo>
                  <a:pt x="20836" y="16829"/>
                  <a:pt x="11604" y="21395"/>
                  <a:pt x="82" y="21600"/>
                </a:cubicBezTo>
              </a:path>
            </a:pathLst>
          </a:custGeom>
          <a:ln w="38100">
            <a:solidFill>
              <a:srgbClr val="F47A20"/>
            </a:solidFill>
          </a:ln>
        </p:spPr>
        <p:txBody>
          <a:bodyPr lIns="0" tIns="0" rIns="0" bIns="0" anchor="ctr"/>
          <a:lstStyle/>
          <a:p>
            <a:pPr lvl="0" algn="ctr"/>
            <a:endParaRPr/>
          </a:p>
        </p:txBody>
      </p:sp>
      <p:sp>
        <p:nvSpPr>
          <p:cNvPr id="257" name="Shape 257"/>
          <p:cNvSpPr/>
          <p:nvPr/>
        </p:nvSpPr>
        <p:spPr>
          <a:xfrm rot="10800000">
            <a:off x="8509164" y="4739979"/>
            <a:ext cx="117067" cy="243383"/>
          </a:xfrm>
          <a:custGeom>
            <a:avLst/>
            <a:gdLst/>
            <a:ahLst/>
            <a:cxnLst>
              <a:cxn ang="0">
                <a:pos x="wd2" y="hd2"/>
              </a:cxn>
              <a:cxn ang="5400000">
                <a:pos x="wd2" y="hd2"/>
              </a:cxn>
              <a:cxn ang="10800000">
                <a:pos x="wd2" y="hd2"/>
              </a:cxn>
              <a:cxn ang="16200000">
                <a:pos x="wd2" y="hd2"/>
              </a:cxn>
            </a:cxnLst>
            <a:rect l="0" t="0" r="r" b="b"/>
            <a:pathLst>
              <a:path w="21131" h="21600" extrusionOk="0">
                <a:moveTo>
                  <a:pt x="29" y="0"/>
                </a:moveTo>
                <a:lnTo>
                  <a:pt x="29" y="0"/>
                </a:lnTo>
                <a:cubicBezTo>
                  <a:pt x="12160" y="239"/>
                  <a:pt x="21600" y="5268"/>
                  <a:pt x="21113" y="11233"/>
                </a:cubicBezTo>
                <a:cubicBezTo>
                  <a:pt x="20654" y="16867"/>
                  <a:pt x="11461" y="21381"/>
                  <a:pt x="0" y="21600"/>
                </a:cubicBezTo>
              </a:path>
            </a:pathLst>
          </a:custGeom>
          <a:ln w="38100">
            <a:solidFill>
              <a:srgbClr val="F47A20"/>
            </a:solidFill>
          </a:ln>
        </p:spPr>
        <p:txBody>
          <a:bodyPr lIns="0" tIns="0" rIns="0" bIns="0" anchor="ctr"/>
          <a:lstStyle/>
          <a:p>
            <a:pPr lvl="0" algn="ctr"/>
            <a:endParaRPr/>
          </a:p>
        </p:txBody>
      </p:sp>
      <p:grpSp>
        <p:nvGrpSpPr>
          <p:cNvPr id="265" name="Group 265"/>
          <p:cNvGrpSpPr/>
          <p:nvPr/>
        </p:nvGrpSpPr>
        <p:grpSpPr>
          <a:xfrm>
            <a:off x="8324923" y="4440448"/>
            <a:ext cx="657167" cy="565211"/>
            <a:chOff x="0" y="0"/>
            <a:chExt cx="657166" cy="565209"/>
          </a:xfrm>
        </p:grpSpPr>
        <p:sp>
          <p:nvSpPr>
            <p:cNvPr id="258" name="Shape 258"/>
            <p:cNvSpPr/>
            <p:nvPr/>
          </p:nvSpPr>
          <p:spPr>
            <a:xfrm rot="16200000">
              <a:off x="126504" y="188311"/>
              <a:ext cx="205883" cy="256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noFill/>
            <a:ln w="9525" cap="flat">
              <a:solidFill>
                <a:srgbClr val="F47A20"/>
              </a:solidFill>
              <a:prstDash val="solid"/>
              <a:bevel/>
            </a:ln>
            <a:effectLst/>
          </p:spPr>
          <p:txBody>
            <a:bodyPr wrap="square" lIns="0" tIns="0" rIns="0" bIns="0" numCol="1" anchor="ctr">
              <a:noAutofit/>
            </a:bodyPr>
            <a:lstStyle/>
            <a:p>
              <a:pPr lvl="0" algn="ctr"/>
              <a:endParaRPr/>
            </a:p>
          </p:txBody>
        </p:sp>
        <p:sp>
          <p:nvSpPr>
            <p:cNvPr id="259" name="Shape 259"/>
            <p:cNvSpPr/>
            <p:nvPr/>
          </p:nvSpPr>
          <p:spPr>
            <a:xfrm rot="16200000">
              <a:off x="97569" y="119546"/>
              <a:ext cx="254733" cy="345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noFill/>
            <a:ln w="28575"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260" name="Shape 260"/>
            <p:cNvSpPr/>
            <p:nvPr/>
          </p:nvSpPr>
          <p:spPr>
            <a:xfrm rot="19800000">
              <a:off x="308766" y="161807"/>
              <a:ext cx="166420" cy="318583"/>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noFill/>
            <a:ln w="9525" cap="flat">
              <a:solidFill>
                <a:srgbClr val="9DBBD4">
                  <a:alpha val="58999"/>
                </a:srgbClr>
              </a:solidFill>
              <a:prstDash val="solid"/>
              <a:bevel/>
            </a:ln>
            <a:effectLst/>
          </p:spPr>
          <p:txBody>
            <a:bodyPr wrap="square" lIns="0" tIns="0" rIns="0" bIns="0" numCol="1" anchor="ctr">
              <a:noAutofit/>
            </a:bodyPr>
            <a:lstStyle/>
            <a:p>
              <a:pPr lvl="0" algn="ctr"/>
              <a:endParaRPr/>
            </a:p>
          </p:txBody>
        </p:sp>
        <p:sp>
          <p:nvSpPr>
            <p:cNvPr id="261" name="Shape 261"/>
            <p:cNvSpPr/>
            <p:nvPr/>
          </p:nvSpPr>
          <p:spPr>
            <a:xfrm rot="19800000">
              <a:off x="290877" y="102555"/>
              <a:ext cx="225256" cy="399353"/>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881"/>
                    <a:pt x="21600" y="7723"/>
                    <a:pt x="20132" y="15281"/>
                  </a:cubicBezTo>
                  <a:cubicBezTo>
                    <a:pt x="19691" y="17554"/>
                    <a:pt x="18313" y="19726"/>
                    <a:pt x="16123" y="21600"/>
                  </a:cubicBezTo>
                </a:path>
              </a:pathLst>
            </a:custGeom>
            <a:noFill/>
            <a:ln w="28575" cap="flat">
              <a:solidFill>
                <a:srgbClr val="9DBBD4">
                  <a:alpha val="38000"/>
                </a:srgbClr>
              </a:solidFill>
              <a:prstDash val="solid"/>
              <a:bevel/>
            </a:ln>
            <a:effectLst/>
          </p:spPr>
          <p:txBody>
            <a:bodyPr wrap="square" lIns="0" tIns="0" rIns="0" bIns="0" numCol="1" anchor="ctr">
              <a:noAutofit/>
            </a:bodyPr>
            <a:lstStyle/>
            <a:p>
              <a:pPr lvl="0" algn="ctr"/>
              <a:endParaRPr/>
            </a:p>
          </p:txBody>
        </p:sp>
        <p:grpSp>
          <p:nvGrpSpPr>
            <p:cNvPr id="264" name="Group 264"/>
            <p:cNvGrpSpPr/>
            <p:nvPr/>
          </p:nvGrpSpPr>
          <p:grpSpPr>
            <a:xfrm>
              <a:off x="-1" y="-1"/>
              <a:ext cx="657168" cy="565211"/>
              <a:chOff x="0" y="0"/>
              <a:chExt cx="657166" cy="565209"/>
            </a:xfrm>
          </p:grpSpPr>
          <p:sp>
            <p:nvSpPr>
              <p:cNvPr id="262" name="Shape 262"/>
              <p:cNvSpPr/>
              <p:nvPr/>
            </p:nvSpPr>
            <p:spPr>
              <a:xfrm rot="16200000">
                <a:off x="66972" y="45429"/>
                <a:ext cx="307090" cy="44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noFill/>
              <a:ln w="381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263" name="Shape 263"/>
              <p:cNvSpPr/>
              <p:nvPr/>
            </p:nvSpPr>
            <p:spPr>
              <a:xfrm rot="19800000">
                <a:off x="251810" y="44929"/>
                <a:ext cx="307090" cy="475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48"/>
                      <a:pt x="21600" y="13954"/>
                    </a:cubicBezTo>
                    <a:cubicBezTo>
                      <a:pt x="21600" y="16670"/>
                      <a:pt x="20373" y="19328"/>
                      <a:pt x="18069" y="21600"/>
                    </a:cubicBezTo>
                  </a:path>
                </a:pathLst>
              </a:custGeom>
              <a:noFill/>
              <a:ln w="38100" cap="flat">
                <a:solidFill>
                  <a:srgbClr val="9DBBD4">
                    <a:alpha val="14000"/>
                  </a:srgbClr>
                </a:solidFill>
                <a:prstDash val="solid"/>
                <a:bevel/>
              </a:ln>
              <a:effectLst/>
            </p:spPr>
            <p:txBody>
              <a:bodyPr wrap="square" lIns="0" tIns="0" rIns="0" bIns="0" numCol="1" anchor="ctr">
                <a:noAutofit/>
              </a:bodyPr>
              <a:lstStyle/>
              <a:p>
                <a:pPr lvl="0" algn="ctr"/>
                <a:endParaRPr/>
              </a:p>
            </p:txBody>
          </p:sp>
        </p:grpSp>
      </p:grpSp>
      <p:sp>
        <p:nvSpPr>
          <p:cNvPr id="266" name="Shape 266"/>
          <p:cNvSpPr/>
          <p:nvPr/>
        </p:nvSpPr>
        <p:spPr>
          <a:xfrm>
            <a:off x="8815306" y="4876007"/>
            <a:ext cx="196180" cy="144017"/>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267" name="Shape 267"/>
          <p:cNvSpPr>
            <a:spLocks noGrp="1"/>
          </p:cNvSpPr>
          <p:nvPr>
            <p:ph type="body" idx="1"/>
          </p:nvPr>
        </p:nvSpPr>
        <p:spPr>
          <a:prstGeom prst="rect">
            <a:avLst/>
          </a:prstGeom>
        </p:spPr>
        <p:txBody>
          <a:bodyPr/>
          <a:lstStyle/>
          <a:p>
            <a:pPr lvl="0">
              <a:defRPr sz="1800">
                <a:solidFill>
                  <a:srgbClr val="000000"/>
                </a:solidFill>
              </a:defRPr>
            </a:pPr>
            <a:r>
              <a:rPr sz="2400">
                <a:solidFill>
                  <a:srgbClr val="515153"/>
                </a:solidFill>
              </a:rPr>
              <a:t>Body text here, 1st level bullet</a:t>
            </a:r>
          </a:p>
          <a:p>
            <a:pPr lvl="1">
              <a:defRPr sz="1800">
                <a:solidFill>
                  <a:srgbClr val="000000"/>
                </a:solidFill>
              </a:defRPr>
            </a:pPr>
            <a:r>
              <a:rPr sz="2400">
                <a:solidFill>
                  <a:srgbClr val="515153"/>
                </a:solidFill>
              </a:rPr>
              <a:t>Body text here, 2nd level bullet</a:t>
            </a:r>
          </a:p>
          <a:p>
            <a:pPr lvl="2">
              <a:defRPr sz="1800">
                <a:solidFill>
                  <a:srgbClr val="000000"/>
                </a:solidFill>
              </a:defRPr>
            </a:pPr>
            <a:r>
              <a:rPr sz="2400">
                <a:solidFill>
                  <a:srgbClr val="515153"/>
                </a:solidFill>
              </a:rPr>
              <a:t>Body text here, 3rd level bullet</a:t>
            </a:r>
          </a:p>
          <a:p>
            <a:pPr lvl="3">
              <a:defRPr sz="1800">
                <a:solidFill>
                  <a:srgbClr val="000000"/>
                </a:solidFill>
              </a:defRPr>
            </a:pPr>
            <a:r>
              <a:rPr sz="2400">
                <a:solidFill>
                  <a:srgbClr val="515153"/>
                </a:solidFill>
              </a:rPr>
              <a:t>Body text here, 4th level bullet</a:t>
            </a:r>
          </a:p>
          <a:p>
            <a:pPr lvl="4">
              <a:defRPr sz="1800">
                <a:solidFill>
                  <a:srgbClr val="000000"/>
                </a:solidFill>
              </a:defRPr>
            </a:pPr>
            <a:r>
              <a:rPr sz="2400">
                <a:solidFill>
                  <a:srgbClr val="515153"/>
                </a:solidFill>
              </a:rPr>
              <a:t>Body text here, 5th level bullet</a:t>
            </a:r>
          </a:p>
        </p:txBody>
      </p:sp>
      <p:sp>
        <p:nvSpPr>
          <p:cNvPr id="268" name="Shape 268"/>
          <p:cNvSpPr>
            <a:spLocks noGrp="1"/>
          </p:cNvSpPr>
          <p:nvPr>
            <p:ph type="title"/>
          </p:nvPr>
        </p:nvSpPr>
        <p:spPr>
          <a:xfrm>
            <a:off x="265854" y="-35197"/>
            <a:ext cx="7128793" cy="857251"/>
          </a:xfrm>
          <a:prstGeom prst="rect">
            <a:avLst/>
          </a:prstGeom>
        </p:spPr>
        <p:txBody>
          <a:bodyPr/>
          <a:lstStyle/>
          <a:p>
            <a:pPr lvl="0">
              <a:defRPr sz="1800" b="0">
                <a:solidFill>
                  <a:srgbClr val="000000"/>
                </a:solidFill>
              </a:defRPr>
            </a:pPr>
            <a:r>
              <a:rPr sz="2800" b="1">
                <a:solidFill>
                  <a:srgbClr val="0066A4"/>
                </a:solidFill>
              </a:rPr>
              <a:t>Main headline here</a:t>
            </a:r>
          </a:p>
        </p:txBody>
      </p:sp>
      <p:sp>
        <p:nvSpPr>
          <p:cNvPr id="269" name="Shape 26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and Content 2">
    <p:spTree>
      <p:nvGrpSpPr>
        <p:cNvPr id="1" name=""/>
        <p:cNvGrpSpPr/>
        <p:nvPr/>
      </p:nvGrpSpPr>
      <p:grpSpPr>
        <a:xfrm>
          <a:off x="0" y="0"/>
          <a:ext cx="0" cy="0"/>
          <a:chOff x="0" y="0"/>
          <a:chExt cx="0" cy="0"/>
        </a:xfrm>
      </p:grpSpPr>
      <p:pic>
        <p:nvPicPr>
          <p:cNvPr id="293" name="image1.png" descr="C:\Users\User\Desktop\Givon\07_Starcom\Starcom logo-01.png"/>
          <p:cNvPicPr/>
          <p:nvPr/>
        </p:nvPicPr>
        <p:blipFill>
          <a:blip r:embed="rId2">
            <a:extLst/>
          </a:blip>
          <a:srcRect r="33922"/>
          <a:stretch>
            <a:fillRect/>
          </a:stretch>
        </p:blipFill>
        <p:spPr>
          <a:xfrm>
            <a:off x="306014" y="4606309"/>
            <a:ext cx="1255691" cy="535537"/>
          </a:xfrm>
          <a:prstGeom prst="rect">
            <a:avLst/>
          </a:prstGeom>
          <a:ln w="12700">
            <a:miter lim="400000"/>
          </a:ln>
        </p:spPr>
      </p:pic>
      <p:sp>
        <p:nvSpPr>
          <p:cNvPr id="294" name="Shape 294"/>
          <p:cNvSpPr/>
          <p:nvPr/>
        </p:nvSpPr>
        <p:spPr>
          <a:xfrm>
            <a:off x="54244" y="732682"/>
            <a:ext cx="9076634" cy="4846"/>
          </a:xfrm>
          <a:prstGeom prst="line">
            <a:avLst/>
          </a:prstGeom>
          <a:ln w="28575">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295" name="Shape 295"/>
          <p:cNvSpPr/>
          <p:nvPr/>
        </p:nvSpPr>
        <p:spPr>
          <a:xfrm>
            <a:off x="1619259" y="4857239"/>
            <a:ext cx="706628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296" name="Shape 296"/>
          <p:cNvSpPr/>
          <p:nvPr/>
        </p:nvSpPr>
        <p:spPr>
          <a:xfrm>
            <a:off x="8521721" y="4761015"/>
            <a:ext cx="253737" cy="253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
        <p:nvSpPr>
          <p:cNvPr id="297" name="Shape 297"/>
          <p:cNvSpPr/>
          <p:nvPr/>
        </p:nvSpPr>
        <p:spPr>
          <a:xfrm>
            <a:off x="8642573" y="4739952"/>
            <a:ext cx="117851" cy="243431"/>
          </a:xfrm>
          <a:custGeom>
            <a:avLst/>
            <a:gdLst/>
            <a:ahLst/>
            <a:cxnLst>
              <a:cxn ang="0">
                <a:pos x="wd2" y="hd2"/>
              </a:cxn>
              <a:cxn ang="5400000">
                <a:pos x="wd2" y="hd2"/>
              </a:cxn>
              <a:cxn ang="10800000">
                <a:pos x="wd2" y="hd2"/>
              </a:cxn>
              <a:cxn ang="16200000">
                <a:pos x="wd2" y="hd2"/>
              </a:cxn>
            </a:cxnLst>
            <a:rect l="0" t="0" r="r" b="b"/>
            <a:pathLst>
              <a:path w="21220" h="21600" extrusionOk="0">
                <a:moveTo>
                  <a:pt x="0" y="0"/>
                </a:moveTo>
                <a:lnTo>
                  <a:pt x="0" y="0"/>
                </a:lnTo>
                <a:cubicBezTo>
                  <a:pt x="12105" y="193"/>
                  <a:pt x="21600" y="5185"/>
                  <a:pt x="21208" y="11150"/>
                </a:cubicBezTo>
                <a:cubicBezTo>
                  <a:pt x="20836" y="16829"/>
                  <a:pt x="11604" y="21395"/>
                  <a:pt x="82" y="21600"/>
                </a:cubicBezTo>
              </a:path>
            </a:pathLst>
          </a:custGeom>
          <a:ln w="28575">
            <a:solidFill>
              <a:srgbClr val="BFBFBF"/>
            </a:solidFill>
          </a:ln>
        </p:spPr>
        <p:txBody>
          <a:bodyPr lIns="0" tIns="0" rIns="0" bIns="0" anchor="ctr"/>
          <a:lstStyle/>
          <a:p>
            <a:pPr lvl="0" algn="ctr"/>
            <a:endParaRPr/>
          </a:p>
        </p:txBody>
      </p:sp>
      <p:sp>
        <p:nvSpPr>
          <p:cNvPr id="298" name="Shape 298"/>
          <p:cNvSpPr/>
          <p:nvPr/>
        </p:nvSpPr>
        <p:spPr>
          <a:xfrm rot="10800000">
            <a:off x="8509164" y="4739979"/>
            <a:ext cx="117067" cy="243383"/>
          </a:xfrm>
          <a:custGeom>
            <a:avLst/>
            <a:gdLst/>
            <a:ahLst/>
            <a:cxnLst>
              <a:cxn ang="0">
                <a:pos x="wd2" y="hd2"/>
              </a:cxn>
              <a:cxn ang="5400000">
                <a:pos x="wd2" y="hd2"/>
              </a:cxn>
              <a:cxn ang="10800000">
                <a:pos x="wd2" y="hd2"/>
              </a:cxn>
              <a:cxn ang="16200000">
                <a:pos x="wd2" y="hd2"/>
              </a:cxn>
            </a:cxnLst>
            <a:rect l="0" t="0" r="r" b="b"/>
            <a:pathLst>
              <a:path w="21131" h="21600" extrusionOk="0">
                <a:moveTo>
                  <a:pt x="29" y="0"/>
                </a:moveTo>
                <a:lnTo>
                  <a:pt x="29" y="0"/>
                </a:lnTo>
                <a:cubicBezTo>
                  <a:pt x="12160" y="239"/>
                  <a:pt x="21600" y="5268"/>
                  <a:pt x="21113" y="11233"/>
                </a:cubicBezTo>
                <a:cubicBezTo>
                  <a:pt x="20654" y="16867"/>
                  <a:pt x="11461" y="21381"/>
                  <a:pt x="0" y="21600"/>
                </a:cubicBezTo>
              </a:path>
            </a:pathLst>
          </a:custGeom>
          <a:ln w="28575">
            <a:solidFill>
              <a:srgbClr val="BFBFBF"/>
            </a:solidFill>
          </a:ln>
        </p:spPr>
        <p:txBody>
          <a:bodyPr lIns="0" tIns="0" rIns="0" bIns="0" anchor="ctr"/>
          <a:lstStyle/>
          <a:p>
            <a:pPr lvl="0" algn="ctr"/>
            <a:endParaRPr/>
          </a:p>
        </p:txBody>
      </p:sp>
      <p:grpSp>
        <p:nvGrpSpPr>
          <p:cNvPr id="306" name="Group 306"/>
          <p:cNvGrpSpPr/>
          <p:nvPr/>
        </p:nvGrpSpPr>
        <p:grpSpPr>
          <a:xfrm>
            <a:off x="8318572" y="4431850"/>
            <a:ext cx="657168" cy="565210"/>
            <a:chOff x="0" y="0"/>
            <a:chExt cx="657166" cy="565209"/>
          </a:xfrm>
        </p:grpSpPr>
        <p:sp>
          <p:nvSpPr>
            <p:cNvPr id="299" name="Shape 299"/>
            <p:cNvSpPr/>
            <p:nvPr/>
          </p:nvSpPr>
          <p:spPr>
            <a:xfrm rot="16200000">
              <a:off x="126504" y="188311"/>
              <a:ext cx="205883" cy="256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noFill/>
            <a:ln w="9525" cap="flat">
              <a:solidFill>
                <a:srgbClr val="F47A20"/>
              </a:solidFill>
              <a:prstDash val="solid"/>
              <a:bevel/>
            </a:ln>
            <a:effectLst/>
          </p:spPr>
          <p:txBody>
            <a:bodyPr wrap="square" lIns="0" tIns="0" rIns="0" bIns="0" numCol="1" anchor="ctr">
              <a:noAutofit/>
            </a:bodyPr>
            <a:lstStyle/>
            <a:p>
              <a:pPr lvl="0" algn="ctr"/>
              <a:endParaRPr/>
            </a:p>
          </p:txBody>
        </p:sp>
        <p:sp>
          <p:nvSpPr>
            <p:cNvPr id="300" name="Shape 300"/>
            <p:cNvSpPr/>
            <p:nvPr/>
          </p:nvSpPr>
          <p:spPr>
            <a:xfrm rot="16200000">
              <a:off x="97569" y="119546"/>
              <a:ext cx="254733" cy="345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noFill/>
            <a:ln w="28575"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301" name="Shape 301"/>
            <p:cNvSpPr/>
            <p:nvPr/>
          </p:nvSpPr>
          <p:spPr>
            <a:xfrm rot="19800000">
              <a:off x="308766" y="161807"/>
              <a:ext cx="166420" cy="318583"/>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noFill/>
            <a:ln w="9525" cap="flat">
              <a:solidFill>
                <a:srgbClr val="BFBFBF">
                  <a:alpha val="58999"/>
                </a:srgbClr>
              </a:solidFill>
              <a:prstDash val="solid"/>
              <a:bevel/>
            </a:ln>
            <a:effectLst/>
          </p:spPr>
          <p:txBody>
            <a:bodyPr wrap="square" lIns="0" tIns="0" rIns="0" bIns="0" numCol="1" anchor="ctr">
              <a:noAutofit/>
            </a:bodyPr>
            <a:lstStyle/>
            <a:p>
              <a:pPr lvl="0" algn="ctr"/>
              <a:endParaRPr/>
            </a:p>
          </p:txBody>
        </p:sp>
        <p:sp>
          <p:nvSpPr>
            <p:cNvPr id="302" name="Shape 302"/>
            <p:cNvSpPr/>
            <p:nvPr/>
          </p:nvSpPr>
          <p:spPr>
            <a:xfrm rot="19800000">
              <a:off x="290877" y="102555"/>
              <a:ext cx="225256" cy="399353"/>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881"/>
                    <a:pt x="21600" y="7723"/>
                    <a:pt x="20132" y="15281"/>
                  </a:cubicBezTo>
                  <a:cubicBezTo>
                    <a:pt x="19691" y="17554"/>
                    <a:pt x="18313" y="19726"/>
                    <a:pt x="16123" y="21600"/>
                  </a:cubicBezTo>
                </a:path>
              </a:pathLst>
            </a:custGeom>
            <a:noFill/>
            <a:ln w="28575" cap="flat">
              <a:solidFill>
                <a:srgbClr val="A6A6A6">
                  <a:alpha val="38000"/>
                </a:srgbClr>
              </a:solidFill>
              <a:prstDash val="solid"/>
              <a:bevel/>
            </a:ln>
            <a:effectLst/>
          </p:spPr>
          <p:txBody>
            <a:bodyPr wrap="square" lIns="0" tIns="0" rIns="0" bIns="0" numCol="1" anchor="ctr">
              <a:noAutofit/>
            </a:bodyPr>
            <a:lstStyle/>
            <a:p>
              <a:pPr lvl="0" algn="ctr"/>
              <a:endParaRPr/>
            </a:p>
          </p:txBody>
        </p:sp>
        <p:grpSp>
          <p:nvGrpSpPr>
            <p:cNvPr id="305" name="Group 305"/>
            <p:cNvGrpSpPr/>
            <p:nvPr/>
          </p:nvGrpSpPr>
          <p:grpSpPr>
            <a:xfrm>
              <a:off x="-1" y="-1"/>
              <a:ext cx="657168" cy="565211"/>
              <a:chOff x="0" y="0"/>
              <a:chExt cx="657166" cy="565209"/>
            </a:xfrm>
          </p:grpSpPr>
          <p:sp>
            <p:nvSpPr>
              <p:cNvPr id="303" name="Shape 303"/>
              <p:cNvSpPr/>
              <p:nvPr/>
            </p:nvSpPr>
            <p:spPr>
              <a:xfrm rot="16200000">
                <a:off x="66972" y="45429"/>
                <a:ext cx="307090" cy="44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noFill/>
              <a:ln w="381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304" name="Shape 304"/>
              <p:cNvSpPr/>
              <p:nvPr/>
            </p:nvSpPr>
            <p:spPr>
              <a:xfrm rot="19800000">
                <a:off x="251810" y="44929"/>
                <a:ext cx="307090" cy="475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48"/>
                      <a:pt x="21600" y="13954"/>
                    </a:cubicBezTo>
                    <a:cubicBezTo>
                      <a:pt x="21600" y="16670"/>
                      <a:pt x="20373" y="19328"/>
                      <a:pt x="18069" y="21600"/>
                    </a:cubicBezTo>
                  </a:path>
                </a:pathLst>
              </a:custGeom>
              <a:noFill/>
              <a:ln w="38100" cap="flat">
                <a:solidFill>
                  <a:srgbClr val="BFBFBF">
                    <a:alpha val="14000"/>
                  </a:srgbClr>
                </a:solidFill>
                <a:prstDash val="solid"/>
                <a:bevel/>
              </a:ln>
              <a:effectLst/>
            </p:spPr>
            <p:txBody>
              <a:bodyPr wrap="square" lIns="0" tIns="0" rIns="0" bIns="0" numCol="1" anchor="ctr">
                <a:noAutofit/>
              </a:bodyPr>
              <a:lstStyle/>
              <a:p>
                <a:pPr lvl="0" algn="ctr"/>
                <a:endParaRPr/>
              </a:p>
            </p:txBody>
          </p:sp>
        </p:grpSp>
      </p:grpSp>
      <p:sp>
        <p:nvSpPr>
          <p:cNvPr id="307" name="Shape 307"/>
          <p:cNvSpPr/>
          <p:nvPr/>
        </p:nvSpPr>
        <p:spPr>
          <a:xfrm>
            <a:off x="8834057" y="4859940"/>
            <a:ext cx="196180" cy="144017"/>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308" name="Shape 308"/>
          <p:cNvSpPr/>
          <p:nvPr/>
        </p:nvSpPr>
        <p:spPr>
          <a:xfrm rot="5400000">
            <a:off x="-129096" y="595439"/>
            <a:ext cx="497919" cy="2489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0065A4"/>
          </a:solidFill>
          <a:ln w="12700">
            <a:miter lim="400000"/>
          </a:ln>
        </p:spPr>
        <p:txBody>
          <a:bodyPr lIns="0" tIns="0" rIns="0" bIns="0" anchor="ctr"/>
          <a:lstStyle/>
          <a:p>
            <a:pPr lvl="0" algn="ctr"/>
            <a:endParaRPr/>
          </a:p>
        </p:txBody>
      </p:sp>
      <p:sp>
        <p:nvSpPr>
          <p:cNvPr id="309" name="Shape 309"/>
          <p:cNvSpPr/>
          <p:nvPr/>
        </p:nvSpPr>
        <p:spPr>
          <a:xfrm flipH="1">
            <a:off x="-291" y="676231"/>
            <a:ext cx="58659" cy="112901"/>
          </a:xfrm>
          <a:custGeom>
            <a:avLst/>
            <a:gdLst/>
            <a:ahLst/>
            <a:cxnLst>
              <a:cxn ang="0">
                <a:pos x="wd2" y="hd2"/>
              </a:cxn>
              <a:cxn ang="5400000">
                <a:pos x="wd2" y="hd2"/>
              </a:cxn>
              <a:cxn ang="10800000">
                <a:pos x="wd2" y="hd2"/>
              </a:cxn>
              <a:cxn ang="16200000">
                <a:pos x="wd2" y="hd2"/>
              </a:cxn>
            </a:cxnLst>
            <a:rect l="0" t="0" r="r" b="b"/>
            <a:pathLst>
              <a:path w="21600" h="21600" extrusionOk="0">
                <a:moveTo>
                  <a:pt x="20787" y="0"/>
                </a:moveTo>
                <a:lnTo>
                  <a:pt x="21600" y="85"/>
                </a:lnTo>
                <a:lnTo>
                  <a:pt x="21600" y="21515"/>
                </a:lnTo>
                <a:lnTo>
                  <a:pt x="20787" y="21600"/>
                </a:lnTo>
                <a:cubicBezTo>
                  <a:pt x="9307" y="21600"/>
                  <a:pt x="0" y="16765"/>
                  <a:pt x="0" y="10800"/>
                </a:cubicBezTo>
                <a:cubicBezTo>
                  <a:pt x="0" y="4835"/>
                  <a:pt x="9307" y="0"/>
                  <a:pt x="20787" y="0"/>
                </a:cubicBezTo>
                <a:close/>
              </a:path>
            </a:pathLst>
          </a:custGeom>
          <a:solidFill>
            <a:srgbClr val="BFBFBF"/>
          </a:solidFill>
          <a:ln w="12700">
            <a:miter lim="400000"/>
          </a:ln>
        </p:spPr>
        <p:txBody>
          <a:bodyPr lIns="0" tIns="0" rIns="0" bIns="0" anchor="ctr"/>
          <a:lstStyle/>
          <a:p>
            <a:pPr lvl="0" algn="ctr">
              <a:defRPr>
                <a:solidFill>
                  <a:srgbClr val="FFFFFF"/>
                </a:solidFill>
              </a:defRPr>
            </a:pPr>
            <a:endParaRPr/>
          </a:p>
        </p:txBody>
      </p:sp>
      <p:sp>
        <p:nvSpPr>
          <p:cNvPr id="310" name="Shape 310"/>
          <p:cNvSpPr/>
          <p:nvPr/>
        </p:nvSpPr>
        <p:spPr>
          <a:xfrm>
            <a:off x="2" y="4857239"/>
            <a:ext cx="32130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311" name="Shape 311"/>
          <p:cNvSpPr>
            <a:spLocks noGrp="1"/>
          </p:cNvSpPr>
          <p:nvPr>
            <p:ph type="title"/>
          </p:nvPr>
        </p:nvSpPr>
        <p:spPr>
          <a:xfrm>
            <a:off x="361128" y="0"/>
            <a:ext cx="7128793" cy="900790"/>
          </a:xfrm>
          <a:prstGeom prst="rect">
            <a:avLst/>
          </a:prstGeom>
        </p:spPr>
        <p:txBody>
          <a:bodyPr/>
          <a:lstStyle>
            <a:lvl1pPr>
              <a:defRPr>
                <a:solidFill>
                  <a:srgbClr val="595959"/>
                </a:solidFill>
              </a:defRPr>
            </a:lvl1pPr>
          </a:lstStyle>
          <a:p>
            <a:pPr lvl="0">
              <a:defRPr sz="1800" b="0">
                <a:solidFill>
                  <a:srgbClr val="000000"/>
                </a:solidFill>
              </a:defRPr>
            </a:pPr>
            <a:r>
              <a:rPr sz="2800" b="1">
                <a:solidFill>
                  <a:srgbClr val="595959"/>
                </a:solidFill>
              </a:rPr>
              <a:t>Click to edit Master title style</a:t>
            </a:r>
          </a:p>
        </p:txBody>
      </p:sp>
      <p:sp>
        <p:nvSpPr>
          <p:cNvPr id="312" name="Shape 312"/>
          <p:cNvSpPr>
            <a:spLocks noGrp="1"/>
          </p:cNvSpPr>
          <p:nvPr>
            <p:ph type="body" idx="1"/>
          </p:nvPr>
        </p:nvSpPr>
        <p:spPr>
          <a:xfrm>
            <a:off x="345826" y="954618"/>
            <a:ext cx="8229601" cy="4188883"/>
          </a:xfrm>
          <a:prstGeom prst="rect">
            <a:avLst/>
          </a:prstGeom>
        </p:spPr>
        <p:txBody>
          <a:bodyPr/>
          <a:lstStyle/>
          <a:p>
            <a:pPr lvl="0">
              <a:defRPr sz="1800">
                <a:solidFill>
                  <a:srgbClr val="000000"/>
                </a:solidFill>
              </a:defRPr>
            </a:pPr>
            <a:r>
              <a:rPr sz="2400">
                <a:solidFill>
                  <a:srgbClr val="515153"/>
                </a:solidFill>
              </a:rPr>
              <a:t>Click to edit Master text styles</a:t>
            </a:r>
          </a:p>
          <a:p>
            <a:pPr lvl="1">
              <a:defRPr sz="1800">
                <a:solidFill>
                  <a:srgbClr val="000000"/>
                </a:solidFill>
              </a:defRPr>
            </a:pPr>
            <a:r>
              <a:rPr sz="2400">
                <a:solidFill>
                  <a:srgbClr val="515153"/>
                </a:solidFill>
              </a:rPr>
              <a:t>Second level</a:t>
            </a:r>
          </a:p>
          <a:p>
            <a:pPr lvl="2">
              <a:defRPr sz="1800">
                <a:solidFill>
                  <a:srgbClr val="000000"/>
                </a:solidFill>
              </a:defRPr>
            </a:pPr>
            <a:r>
              <a:rPr sz="2400">
                <a:solidFill>
                  <a:srgbClr val="515153"/>
                </a:solidFill>
              </a:rPr>
              <a:t>Third level</a:t>
            </a:r>
          </a:p>
          <a:p>
            <a:pPr lvl="3">
              <a:defRPr sz="1800">
                <a:solidFill>
                  <a:srgbClr val="000000"/>
                </a:solidFill>
              </a:defRPr>
            </a:pPr>
            <a:r>
              <a:rPr sz="2400">
                <a:solidFill>
                  <a:srgbClr val="515153"/>
                </a:solidFill>
              </a:rPr>
              <a:t>Fourth level</a:t>
            </a:r>
          </a:p>
          <a:p>
            <a:pPr lvl="4">
              <a:defRPr sz="1800">
                <a:solidFill>
                  <a:srgbClr val="000000"/>
                </a:solidFill>
              </a:defRPr>
            </a:pPr>
            <a:r>
              <a:rPr sz="2400">
                <a:solidFill>
                  <a:srgbClr val="515153"/>
                </a:solidFill>
              </a:rPr>
              <a:t>Fifth level</a:t>
            </a:r>
          </a:p>
        </p:txBody>
      </p:sp>
      <p:sp>
        <p:nvSpPr>
          <p:cNvPr id="313" name="Shape 313"/>
          <p:cNvSpPr>
            <a:spLocks noGrp="1"/>
          </p:cNvSpPr>
          <p:nvPr>
            <p:ph type="sldNum" sz="quarter" idx="2"/>
          </p:nvPr>
        </p:nvSpPr>
        <p:spPr>
          <a:xfrm>
            <a:off x="8305782" y="4750820"/>
            <a:ext cx="680185" cy="226986"/>
          </a:xfrm>
          <a:prstGeom prst="rect">
            <a:avLst/>
          </a:prstGeom>
        </p:spPr>
        <p:txBody>
          <a:bodyPr/>
          <a:lstStyle/>
          <a:p>
            <a:pPr lvl="0"/>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315" name="image1.png" descr="C:\Users\User\Desktop\Givon\07_Starcom\Starcom logo-01.png"/>
          <p:cNvPicPr/>
          <p:nvPr/>
        </p:nvPicPr>
        <p:blipFill>
          <a:blip r:embed="rId2">
            <a:extLst/>
          </a:blip>
          <a:srcRect r="33922"/>
          <a:stretch>
            <a:fillRect/>
          </a:stretch>
        </p:blipFill>
        <p:spPr>
          <a:xfrm>
            <a:off x="306014" y="4606309"/>
            <a:ext cx="1255691" cy="535537"/>
          </a:xfrm>
          <a:prstGeom prst="rect">
            <a:avLst/>
          </a:prstGeom>
          <a:ln w="12700">
            <a:miter lim="400000"/>
          </a:ln>
        </p:spPr>
      </p:pic>
      <p:sp>
        <p:nvSpPr>
          <p:cNvPr id="316" name="Shape 316"/>
          <p:cNvSpPr/>
          <p:nvPr/>
        </p:nvSpPr>
        <p:spPr>
          <a:xfrm>
            <a:off x="54244" y="732682"/>
            <a:ext cx="9076634" cy="4846"/>
          </a:xfrm>
          <a:prstGeom prst="line">
            <a:avLst/>
          </a:prstGeom>
          <a:ln w="28575">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317" name="Shape 317"/>
          <p:cNvSpPr/>
          <p:nvPr/>
        </p:nvSpPr>
        <p:spPr>
          <a:xfrm>
            <a:off x="1619259" y="4857239"/>
            <a:ext cx="706628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318" name="Shape 318"/>
          <p:cNvSpPr/>
          <p:nvPr/>
        </p:nvSpPr>
        <p:spPr>
          <a:xfrm>
            <a:off x="8521721" y="4761015"/>
            <a:ext cx="253737" cy="253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
        <p:nvSpPr>
          <p:cNvPr id="319" name="Shape 319"/>
          <p:cNvSpPr/>
          <p:nvPr/>
        </p:nvSpPr>
        <p:spPr>
          <a:xfrm>
            <a:off x="8642573" y="4739952"/>
            <a:ext cx="117851" cy="243431"/>
          </a:xfrm>
          <a:custGeom>
            <a:avLst/>
            <a:gdLst/>
            <a:ahLst/>
            <a:cxnLst>
              <a:cxn ang="0">
                <a:pos x="wd2" y="hd2"/>
              </a:cxn>
              <a:cxn ang="5400000">
                <a:pos x="wd2" y="hd2"/>
              </a:cxn>
              <a:cxn ang="10800000">
                <a:pos x="wd2" y="hd2"/>
              </a:cxn>
              <a:cxn ang="16200000">
                <a:pos x="wd2" y="hd2"/>
              </a:cxn>
            </a:cxnLst>
            <a:rect l="0" t="0" r="r" b="b"/>
            <a:pathLst>
              <a:path w="21220" h="21600" extrusionOk="0">
                <a:moveTo>
                  <a:pt x="0" y="0"/>
                </a:moveTo>
                <a:lnTo>
                  <a:pt x="0" y="0"/>
                </a:lnTo>
                <a:cubicBezTo>
                  <a:pt x="12105" y="193"/>
                  <a:pt x="21600" y="5185"/>
                  <a:pt x="21208" y="11150"/>
                </a:cubicBezTo>
                <a:cubicBezTo>
                  <a:pt x="20836" y="16829"/>
                  <a:pt x="11604" y="21395"/>
                  <a:pt x="82" y="21600"/>
                </a:cubicBezTo>
              </a:path>
            </a:pathLst>
          </a:custGeom>
          <a:ln w="28575">
            <a:solidFill>
              <a:srgbClr val="BFBFBF"/>
            </a:solidFill>
          </a:ln>
        </p:spPr>
        <p:txBody>
          <a:bodyPr lIns="0" tIns="0" rIns="0" bIns="0" anchor="ctr"/>
          <a:lstStyle/>
          <a:p>
            <a:pPr lvl="0" algn="ctr"/>
            <a:endParaRPr/>
          </a:p>
        </p:txBody>
      </p:sp>
      <p:sp>
        <p:nvSpPr>
          <p:cNvPr id="320" name="Shape 320"/>
          <p:cNvSpPr/>
          <p:nvPr/>
        </p:nvSpPr>
        <p:spPr>
          <a:xfrm rot="10800000">
            <a:off x="8509164" y="4739979"/>
            <a:ext cx="117067" cy="243383"/>
          </a:xfrm>
          <a:custGeom>
            <a:avLst/>
            <a:gdLst/>
            <a:ahLst/>
            <a:cxnLst>
              <a:cxn ang="0">
                <a:pos x="wd2" y="hd2"/>
              </a:cxn>
              <a:cxn ang="5400000">
                <a:pos x="wd2" y="hd2"/>
              </a:cxn>
              <a:cxn ang="10800000">
                <a:pos x="wd2" y="hd2"/>
              </a:cxn>
              <a:cxn ang="16200000">
                <a:pos x="wd2" y="hd2"/>
              </a:cxn>
            </a:cxnLst>
            <a:rect l="0" t="0" r="r" b="b"/>
            <a:pathLst>
              <a:path w="21131" h="21600" extrusionOk="0">
                <a:moveTo>
                  <a:pt x="29" y="0"/>
                </a:moveTo>
                <a:lnTo>
                  <a:pt x="29" y="0"/>
                </a:lnTo>
                <a:cubicBezTo>
                  <a:pt x="12160" y="239"/>
                  <a:pt x="21600" y="5268"/>
                  <a:pt x="21113" y="11233"/>
                </a:cubicBezTo>
                <a:cubicBezTo>
                  <a:pt x="20654" y="16867"/>
                  <a:pt x="11461" y="21381"/>
                  <a:pt x="0" y="21600"/>
                </a:cubicBezTo>
              </a:path>
            </a:pathLst>
          </a:custGeom>
          <a:ln w="28575">
            <a:solidFill>
              <a:srgbClr val="BFBFBF"/>
            </a:solidFill>
          </a:ln>
        </p:spPr>
        <p:txBody>
          <a:bodyPr lIns="0" tIns="0" rIns="0" bIns="0" anchor="ctr"/>
          <a:lstStyle/>
          <a:p>
            <a:pPr lvl="0" algn="ctr"/>
            <a:endParaRPr/>
          </a:p>
        </p:txBody>
      </p:sp>
      <p:grpSp>
        <p:nvGrpSpPr>
          <p:cNvPr id="328" name="Group 328"/>
          <p:cNvGrpSpPr/>
          <p:nvPr/>
        </p:nvGrpSpPr>
        <p:grpSpPr>
          <a:xfrm>
            <a:off x="8318572" y="4431850"/>
            <a:ext cx="657168" cy="565210"/>
            <a:chOff x="0" y="0"/>
            <a:chExt cx="657166" cy="565209"/>
          </a:xfrm>
        </p:grpSpPr>
        <p:sp>
          <p:nvSpPr>
            <p:cNvPr id="321" name="Shape 321"/>
            <p:cNvSpPr/>
            <p:nvPr/>
          </p:nvSpPr>
          <p:spPr>
            <a:xfrm rot="16200000">
              <a:off x="126504" y="188311"/>
              <a:ext cx="205883" cy="256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noFill/>
            <a:ln w="9525" cap="flat">
              <a:solidFill>
                <a:srgbClr val="F47A20"/>
              </a:solidFill>
              <a:prstDash val="solid"/>
              <a:bevel/>
            </a:ln>
            <a:effectLst/>
          </p:spPr>
          <p:txBody>
            <a:bodyPr wrap="square" lIns="0" tIns="0" rIns="0" bIns="0" numCol="1" anchor="ctr">
              <a:noAutofit/>
            </a:bodyPr>
            <a:lstStyle/>
            <a:p>
              <a:pPr lvl="0" algn="ctr"/>
              <a:endParaRPr/>
            </a:p>
          </p:txBody>
        </p:sp>
        <p:sp>
          <p:nvSpPr>
            <p:cNvPr id="322" name="Shape 322"/>
            <p:cNvSpPr/>
            <p:nvPr/>
          </p:nvSpPr>
          <p:spPr>
            <a:xfrm rot="16200000">
              <a:off x="97569" y="119546"/>
              <a:ext cx="254733" cy="345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noFill/>
            <a:ln w="28575"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323" name="Shape 323"/>
            <p:cNvSpPr/>
            <p:nvPr/>
          </p:nvSpPr>
          <p:spPr>
            <a:xfrm rot="19800000">
              <a:off x="308766" y="161807"/>
              <a:ext cx="166420" cy="318583"/>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noFill/>
            <a:ln w="9525" cap="flat">
              <a:solidFill>
                <a:srgbClr val="BFBFBF">
                  <a:alpha val="58999"/>
                </a:srgbClr>
              </a:solidFill>
              <a:prstDash val="solid"/>
              <a:bevel/>
            </a:ln>
            <a:effectLst/>
          </p:spPr>
          <p:txBody>
            <a:bodyPr wrap="square" lIns="0" tIns="0" rIns="0" bIns="0" numCol="1" anchor="ctr">
              <a:noAutofit/>
            </a:bodyPr>
            <a:lstStyle/>
            <a:p>
              <a:pPr lvl="0" algn="ctr"/>
              <a:endParaRPr/>
            </a:p>
          </p:txBody>
        </p:sp>
        <p:sp>
          <p:nvSpPr>
            <p:cNvPr id="324" name="Shape 324"/>
            <p:cNvSpPr/>
            <p:nvPr/>
          </p:nvSpPr>
          <p:spPr>
            <a:xfrm rot="19800000">
              <a:off x="290877" y="102555"/>
              <a:ext cx="225256" cy="399353"/>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881"/>
                    <a:pt x="21600" y="7723"/>
                    <a:pt x="20132" y="15281"/>
                  </a:cubicBezTo>
                  <a:cubicBezTo>
                    <a:pt x="19691" y="17554"/>
                    <a:pt x="18313" y="19726"/>
                    <a:pt x="16123" y="21600"/>
                  </a:cubicBezTo>
                </a:path>
              </a:pathLst>
            </a:custGeom>
            <a:noFill/>
            <a:ln w="28575" cap="flat">
              <a:solidFill>
                <a:srgbClr val="A6A6A6">
                  <a:alpha val="38000"/>
                </a:srgbClr>
              </a:solidFill>
              <a:prstDash val="solid"/>
              <a:bevel/>
            </a:ln>
            <a:effectLst/>
          </p:spPr>
          <p:txBody>
            <a:bodyPr wrap="square" lIns="0" tIns="0" rIns="0" bIns="0" numCol="1" anchor="ctr">
              <a:noAutofit/>
            </a:bodyPr>
            <a:lstStyle/>
            <a:p>
              <a:pPr lvl="0" algn="ctr"/>
              <a:endParaRPr/>
            </a:p>
          </p:txBody>
        </p:sp>
        <p:grpSp>
          <p:nvGrpSpPr>
            <p:cNvPr id="327" name="Group 327"/>
            <p:cNvGrpSpPr/>
            <p:nvPr/>
          </p:nvGrpSpPr>
          <p:grpSpPr>
            <a:xfrm>
              <a:off x="-1" y="-1"/>
              <a:ext cx="657168" cy="565211"/>
              <a:chOff x="0" y="0"/>
              <a:chExt cx="657166" cy="565209"/>
            </a:xfrm>
          </p:grpSpPr>
          <p:sp>
            <p:nvSpPr>
              <p:cNvPr id="325" name="Shape 325"/>
              <p:cNvSpPr/>
              <p:nvPr/>
            </p:nvSpPr>
            <p:spPr>
              <a:xfrm rot="16200000">
                <a:off x="66972" y="45429"/>
                <a:ext cx="307090" cy="44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noFill/>
              <a:ln w="381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326" name="Shape 326"/>
              <p:cNvSpPr/>
              <p:nvPr/>
            </p:nvSpPr>
            <p:spPr>
              <a:xfrm rot="19800000">
                <a:off x="251810" y="44929"/>
                <a:ext cx="307090" cy="475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48"/>
                      <a:pt x="21600" y="13954"/>
                    </a:cubicBezTo>
                    <a:cubicBezTo>
                      <a:pt x="21600" y="16670"/>
                      <a:pt x="20373" y="19328"/>
                      <a:pt x="18069" y="21600"/>
                    </a:cubicBezTo>
                  </a:path>
                </a:pathLst>
              </a:custGeom>
              <a:noFill/>
              <a:ln w="38100" cap="flat">
                <a:solidFill>
                  <a:srgbClr val="BFBFBF">
                    <a:alpha val="14000"/>
                  </a:srgbClr>
                </a:solidFill>
                <a:prstDash val="solid"/>
                <a:bevel/>
              </a:ln>
              <a:effectLst/>
            </p:spPr>
            <p:txBody>
              <a:bodyPr wrap="square" lIns="0" tIns="0" rIns="0" bIns="0" numCol="1" anchor="ctr">
                <a:noAutofit/>
              </a:bodyPr>
              <a:lstStyle/>
              <a:p>
                <a:pPr lvl="0" algn="ctr"/>
                <a:endParaRPr/>
              </a:p>
            </p:txBody>
          </p:sp>
        </p:grpSp>
      </p:grpSp>
      <p:sp>
        <p:nvSpPr>
          <p:cNvPr id="329" name="Shape 329"/>
          <p:cNvSpPr/>
          <p:nvPr/>
        </p:nvSpPr>
        <p:spPr>
          <a:xfrm>
            <a:off x="8834057" y="4859940"/>
            <a:ext cx="196180" cy="144017"/>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330" name="Shape 330"/>
          <p:cNvSpPr/>
          <p:nvPr/>
        </p:nvSpPr>
        <p:spPr>
          <a:xfrm rot="5400000">
            <a:off x="-129096" y="595439"/>
            <a:ext cx="497919" cy="2489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0065A4"/>
          </a:solidFill>
          <a:ln w="12700">
            <a:miter lim="400000"/>
          </a:ln>
        </p:spPr>
        <p:txBody>
          <a:bodyPr lIns="0" tIns="0" rIns="0" bIns="0" anchor="ctr"/>
          <a:lstStyle/>
          <a:p>
            <a:pPr lvl="0" algn="ctr"/>
            <a:endParaRPr/>
          </a:p>
        </p:txBody>
      </p:sp>
      <p:sp>
        <p:nvSpPr>
          <p:cNvPr id="331" name="Shape 331"/>
          <p:cNvSpPr/>
          <p:nvPr/>
        </p:nvSpPr>
        <p:spPr>
          <a:xfrm flipH="1">
            <a:off x="-291" y="676231"/>
            <a:ext cx="58659" cy="112901"/>
          </a:xfrm>
          <a:custGeom>
            <a:avLst/>
            <a:gdLst/>
            <a:ahLst/>
            <a:cxnLst>
              <a:cxn ang="0">
                <a:pos x="wd2" y="hd2"/>
              </a:cxn>
              <a:cxn ang="5400000">
                <a:pos x="wd2" y="hd2"/>
              </a:cxn>
              <a:cxn ang="10800000">
                <a:pos x="wd2" y="hd2"/>
              </a:cxn>
              <a:cxn ang="16200000">
                <a:pos x="wd2" y="hd2"/>
              </a:cxn>
            </a:cxnLst>
            <a:rect l="0" t="0" r="r" b="b"/>
            <a:pathLst>
              <a:path w="21600" h="21600" extrusionOk="0">
                <a:moveTo>
                  <a:pt x="20787" y="0"/>
                </a:moveTo>
                <a:lnTo>
                  <a:pt x="21600" y="85"/>
                </a:lnTo>
                <a:lnTo>
                  <a:pt x="21600" y="21515"/>
                </a:lnTo>
                <a:lnTo>
                  <a:pt x="20787" y="21600"/>
                </a:lnTo>
                <a:cubicBezTo>
                  <a:pt x="9307" y="21600"/>
                  <a:pt x="0" y="16765"/>
                  <a:pt x="0" y="10800"/>
                </a:cubicBezTo>
                <a:cubicBezTo>
                  <a:pt x="0" y="4835"/>
                  <a:pt x="9307" y="0"/>
                  <a:pt x="20787" y="0"/>
                </a:cubicBezTo>
                <a:close/>
              </a:path>
            </a:pathLst>
          </a:custGeom>
          <a:solidFill>
            <a:srgbClr val="BFBFBF"/>
          </a:solidFill>
          <a:ln w="12700">
            <a:miter lim="400000"/>
          </a:ln>
        </p:spPr>
        <p:txBody>
          <a:bodyPr lIns="0" tIns="0" rIns="0" bIns="0" anchor="ctr"/>
          <a:lstStyle/>
          <a:p>
            <a:pPr lvl="0" algn="ctr">
              <a:defRPr>
                <a:solidFill>
                  <a:srgbClr val="FFFFFF"/>
                </a:solidFill>
              </a:defRPr>
            </a:pPr>
            <a:endParaRPr/>
          </a:p>
        </p:txBody>
      </p:sp>
      <p:sp>
        <p:nvSpPr>
          <p:cNvPr id="332" name="Shape 332"/>
          <p:cNvSpPr/>
          <p:nvPr/>
        </p:nvSpPr>
        <p:spPr>
          <a:xfrm>
            <a:off x="2" y="4857239"/>
            <a:ext cx="32130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333" name="Shape 333"/>
          <p:cNvSpPr>
            <a:spLocks noGrp="1"/>
          </p:cNvSpPr>
          <p:nvPr>
            <p:ph type="title"/>
          </p:nvPr>
        </p:nvSpPr>
        <p:spPr>
          <a:xfrm>
            <a:off x="722312" y="3305176"/>
            <a:ext cx="7772401" cy="1838325"/>
          </a:xfrm>
          <a:prstGeom prst="rect">
            <a:avLst/>
          </a:prstGeom>
        </p:spPr>
        <p:txBody>
          <a:bodyPr anchor="t"/>
          <a:lstStyle>
            <a:lvl1pPr>
              <a:defRPr sz="4000" cap="all"/>
            </a:lvl1pPr>
          </a:lstStyle>
          <a:p>
            <a:pPr lvl="0">
              <a:defRPr sz="1800" b="0" cap="none">
                <a:solidFill>
                  <a:srgbClr val="000000"/>
                </a:solidFill>
              </a:defRPr>
            </a:pPr>
            <a:r>
              <a:rPr sz="4000" b="1" cap="all">
                <a:solidFill>
                  <a:srgbClr val="0066A4"/>
                </a:solidFill>
              </a:rPr>
              <a:t>Click to edit Master title style</a:t>
            </a:r>
          </a:p>
        </p:txBody>
      </p:sp>
      <p:sp>
        <p:nvSpPr>
          <p:cNvPr id="334" name="Shape 334"/>
          <p:cNvSpPr>
            <a:spLocks noGrp="1"/>
          </p:cNvSpPr>
          <p:nvPr>
            <p:ph type="body" idx="1"/>
          </p:nvPr>
        </p:nvSpPr>
        <p:spPr>
          <a:xfrm>
            <a:off x="722312" y="894159"/>
            <a:ext cx="7772401" cy="2411016"/>
          </a:xfrm>
          <a:prstGeom prst="rect">
            <a:avLst/>
          </a:prstGeom>
        </p:spPr>
        <p:txBody>
          <a:bodyPr anchor="b"/>
          <a:lstStyle>
            <a:lvl1pPr marL="0" indent="0">
              <a:buClrTx/>
              <a:buSzTx/>
              <a:buFontTx/>
              <a:buNone/>
              <a:defRPr sz="2000">
                <a:solidFill>
                  <a:srgbClr val="888888"/>
                </a:solidFill>
              </a:defRPr>
            </a:lvl1pPr>
          </a:lstStyle>
          <a:p>
            <a:pPr lvl="0">
              <a:defRPr sz="1800">
                <a:solidFill>
                  <a:srgbClr val="000000"/>
                </a:solidFill>
              </a:defRPr>
            </a:pPr>
            <a:r>
              <a:rPr sz="2000">
                <a:solidFill>
                  <a:srgbClr val="888888"/>
                </a:solidFill>
              </a:rPr>
              <a:t>Click to edit Master text styles</a:t>
            </a:r>
          </a:p>
        </p:txBody>
      </p:sp>
      <p:sp>
        <p:nvSpPr>
          <p:cNvPr id="335" name="Shape 335"/>
          <p:cNvSpPr>
            <a:spLocks noGrp="1"/>
          </p:cNvSpPr>
          <p:nvPr>
            <p:ph type="sldNum" sz="quarter" idx="2"/>
          </p:nvPr>
        </p:nvSpPr>
        <p:spPr>
          <a:xfrm>
            <a:off x="8298542" y="4743563"/>
            <a:ext cx="680185" cy="226986"/>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png" descr="C:\Users\User\Desktop\Givon\07_Starcom\Starcom logo-01.png"/>
          <p:cNvPicPr/>
          <p:nvPr/>
        </p:nvPicPr>
        <p:blipFill>
          <a:blip r:embed="rId36">
            <a:extLst/>
          </a:blip>
          <a:srcRect r="33922"/>
          <a:stretch>
            <a:fillRect/>
          </a:stretch>
        </p:blipFill>
        <p:spPr>
          <a:xfrm>
            <a:off x="306014" y="4606309"/>
            <a:ext cx="1255691" cy="535537"/>
          </a:xfrm>
          <a:prstGeom prst="rect">
            <a:avLst/>
          </a:prstGeom>
          <a:ln w="12700">
            <a:miter lim="400000"/>
          </a:ln>
        </p:spPr>
      </p:pic>
      <p:sp>
        <p:nvSpPr>
          <p:cNvPr id="3" name="Shape 3"/>
          <p:cNvSpPr/>
          <p:nvPr/>
        </p:nvSpPr>
        <p:spPr>
          <a:xfrm>
            <a:off x="54244" y="732682"/>
            <a:ext cx="9076634" cy="4846"/>
          </a:xfrm>
          <a:prstGeom prst="line">
            <a:avLst/>
          </a:prstGeom>
          <a:ln w="28575">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4" name="Shape 4"/>
          <p:cNvSpPr/>
          <p:nvPr/>
        </p:nvSpPr>
        <p:spPr>
          <a:xfrm>
            <a:off x="1619259" y="4857239"/>
            <a:ext cx="706628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sp>
        <p:nvSpPr>
          <p:cNvPr id="5" name="Shape 5"/>
          <p:cNvSpPr/>
          <p:nvPr/>
        </p:nvSpPr>
        <p:spPr>
          <a:xfrm>
            <a:off x="8521721" y="4761015"/>
            <a:ext cx="253737" cy="253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
        <p:nvSpPr>
          <p:cNvPr id="6" name="Shape 6"/>
          <p:cNvSpPr/>
          <p:nvPr/>
        </p:nvSpPr>
        <p:spPr>
          <a:xfrm>
            <a:off x="8642573" y="4739952"/>
            <a:ext cx="117851" cy="243431"/>
          </a:xfrm>
          <a:custGeom>
            <a:avLst/>
            <a:gdLst/>
            <a:ahLst/>
            <a:cxnLst>
              <a:cxn ang="0">
                <a:pos x="wd2" y="hd2"/>
              </a:cxn>
              <a:cxn ang="5400000">
                <a:pos x="wd2" y="hd2"/>
              </a:cxn>
              <a:cxn ang="10800000">
                <a:pos x="wd2" y="hd2"/>
              </a:cxn>
              <a:cxn ang="16200000">
                <a:pos x="wd2" y="hd2"/>
              </a:cxn>
            </a:cxnLst>
            <a:rect l="0" t="0" r="r" b="b"/>
            <a:pathLst>
              <a:path w="21220" h="21600" extrusionOk="0">
                <a:moveTo>
                  <a:pt x="0" y="0"/>
                </a:moveTo>
                <a:lnTo>
                  <a:pt x="0" y="0"/>
                </a:lnTo>
                <a:cubicBezTo>
                  <a:pt x="12105" y="193"/>
                  <a:pt x="21600" y="5185"/>
                  <a:pt x="21208" y="11150"/>
                </a:cubicBezTo>
                <a:cubicBezTo>
                  <a:pt x="20836" y="16829"/>
                  <a:pt x="11604" y="21395"/>
                  <a:pt x="82" y="21600"/>
                </a:cubicBezTo>
              </a:path>
            </a:pathLst>
          </a:custGeom>
          <a:ln w="28575">
            <a:solidFill>
              <a:srgbClr val="BFBFBF"/>
            </a:solidFill>
          </a:ln>
        </p:spPr>
        <p:txBody>
          <a:bodyPr lIns="0" tIns="0" rIns="0" bIns="0" anchor="ctr"/>
          <a:lstStyle/>
          <a:p>
            <a:pPr lvl="0" algn="ctr"/>
            <a:endParaRPr/>
          </a:p>
        </p:txBody>
      </p:sp>
      <p:sp>
        <p:nvSpPr>
          <p:cNvPr id="7" name="Shape 7"/>
          <p:cNvSpPr/>
          <p:nvPr/>
        </p:nvSpPr>
        <p:spPr>
          <a:xfrm rot="10800000">
            <a:off x="8509164" y="4739979"/>
            <a:ext cx="117067" cy="243383"/>
          </a:xfrm>
          <a:custGeom>
            <a:avLst/>
            <a:gdLst/>
            <a:ahLst/>
            <a:cxnLst>
              <a:cxn ang="0">
                <a:pos x="wd2" y="hd2"/>
              </a:cxn>
              <a:cxn ang="5400000">
                <a:pos x="wd2" y="hd2"/>
              </a:cxn>
              <a:cxn ang="10800000">
                <a:pos x="wd2" y="hd2"/>
              </a:cxn>
              <a:cxn ang="16200000">
                <a:pos x="wd2" y="hd2"/>
              </a:cxn>
            </a:cxnLst>
            <a:rect l="0" t="0" r="r" b="b"/>
            <a:pathLst>
              <a:path w="21131" h="21600" extrusionOk="0">
                <a:moveTo>
                  <a:pt x="29" y="0"/>
                </a:moveTo>
                <a:lnTo>
                  <a:pt x="29" y="0"/>
                </a:lnTo>
                <a:cubicBezTo>
                  <a:pt x="12160" y="239"/>
                  <a:pt x="21600" y="5268"/>
                  <a:pt x="21113" y="11233"/>
                </a:cubicBezTo>
                <a:cubicBezTo>
                  <a:pt x="20654" y="16867"/>
                  <a:pt x="11461" y="21381"/>
                  <a:pt x="0" y="21600"/>
                </a:cubicBezTo>
              </a:path>
            </a:pathLst>
          </a:custGeom>
          <a:ln w="28575">
            <a:solidFill>
              <a:srgbClr val="BFBFBF"/>
            </a:solidFill>
          </a:ln>
        </p:spPr>
        <p:txBody>
          <a:bodyPr lIns="0" tIns="0" rIns="0" bIns="0" anchor="ctr"/>
          <a:lstStyle/>
          <a:p>
            <a:pPr lvl="0" algn="ctr"/>
            <a:endParaRPr/>
          </a:p>
        </p:txBody>
      </p:sp>
      <p:grpSp>
        <p:nvGrpSpPr>
          <p:cNvPr id="15" name="Group 15"/>
          <p:cNvGrpSpPr/>
          <p:nvPr/>
        </p:nvGrpSpPr>
        <p:grpSpPr>
          <a:xfrm>
            <a:off x="8318572" y="4431850"/>
            <a:ext cx="657168" cy="565210"/>
            <a:chOff x="0" y="0"/>
            <a:chExt cx="657166" cy="565209"/>
          </a:xfrm>
        </p:grpSpPr>
        <p:sp>
          <p:nvSpPr>
            <p:cNvPr id="8" name="Shape 8"/>
            <p:cNvSpPr/>
            <p:nvPr/>
          </p:nvSpPr>
          <p:spPr>
            <a:xfrm rot="16200000">
              <a:off x="126504" y="188311"/>
              <a:ext cx="205883" cy="256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noFill/>
            <a:ln w="9525" cap="flat">
              <a:solidFill>
                <a:srgbClr val="F47A20"/>
              </a:solidFill>
              <a:prstDash val="solid"/>
              <a:bevel/>
            </a:ln>
            <a:effectLst/>
          </p:spPr>
          <p:txBody>
            <a:bodyPr wrap="square" lIns="0" tIns="0" rIns="0" bIns="0" numCol="1" anchor="ctr">
              <a:noAutofit/>
            </a:bodyPr>
            <a:lstStyle/>
            <a:p>
              <a:pPr lvl="0" algn="ctr"/>
              <a:endParaRPr/>
            </a:p>
          </p:txBody>
        </p:sp>
        <p:sp>
          <p:nvSpPr>
            <p:cNvPr id="9" name="Shape 9"/>
            <p:cNvSpPr/>
            <p:nvPr/>
          </p:nvSpPr>
          <p:spPr>
            <a:xfrm rot="16200000">
              <a:off x="97569" y="119546"/>
              <a:ext cx="254733" cy="345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noFill/>
            <a:ln w="28575"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10" name="Shape 10"/>
            <p:cNvSpPr/>
            <p:nvPr/>
          </p:nvSpPr>
          <p:spPr>
            <a:xfrm rot="19800000">
              <a:off x="308766" y="161807"/>
              <a:ext cx="166420" cy="318583"/>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noFill/>
            <a:ln w="9525" cap="flat">
              <a:solidFill>
                <a:srgbClr val="BFBFBF">
                  <a:alpha val="58999"/>
                </a:srgbClr>
              </a:solidFill>
              <a:prstDash val="solid"/>
              <a:bevel/>
            </a:ln>
            <a:effectLst/>
          </p:spPr>
          <p:txBody>
            <a:bodyPr wrap="square" lIns="0" tIns="0" rIns="0" bIns="0" numCol="1" anchor="ctr">
              <a:noAutofit/>
            </a:bodyPr>
            <a:lstStyle/>
            <a:p>
              <a:pPr lvl="0" algn="ctr"/>
              <a:endParaRPr/>
            </a:p>
          </p:txBody>
        </p:sp>
        <p:sp>
          <p:nvSpPr>
            <p:cNvPr id="11" name="Shape 11"/>
            <p:cNvSpPr/>
            <p:nvPr/>
          </p:nvSpPr>
          <p:spPr>
            <a:xfrm rot="19800000">
              <a:off x="290877" y="102555"/>
              <a:ext cx="225256" cy="399353"/>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881"/>
                    <a:pt x="21600" y="7723"/>
                    <a:pt x="20132" y="15281"/>
                  </a:cubicBezTo>
                  <a:cubicBezTo>
                    <a:pt x="19691" y="17554"/>
                    <a:pt x="18313" y="19726"/>
                    <a:pt x="16123" y="21600"/>
                  </a:cubicBezTo>
                </a:path>
              </a:pathLst>
            </a:custGeom>
            <a:noFill/>
            <a:ln w="28575" cap="flat">
              <a:solidFill>
                <a:srgbClr val="A6A6A6">
                  <a:alpha val="38000"/>
                </a:srgbClr>
              </a:solidFill>
              <a:prstDash val="solid"/>
              <a:bevel/>
            </a:ln>
            <a:effectLst/>
          </p:spPr>
          <p:txBody>
            <a:bodyPr wrap="square" lIns="0" tIns="0" rIns="0" bIns="0" numCol="1" anchor="ctr">
              <a:noAutofit/>
            </a:bodyPr>
            <a:lstStyle/>
            <a:p>
              <a:pPr lvl="0" algn="ctr"/>
              <a:endParaRPr/>
            </a:p>
          </p:txBody>
        </p:sp>
        <p:grpSp>
          <p:nvGrpSpPr>
            <p:cNvPr id="14" name="Group 14"/>
            <p:cNvGrpSpPr/>
            <p:nvPr/>
          </p:nvGrpSpPr>
          <p:grpSpPr>
            <a:xfrm>
              <a:off x="-1" y="-1"/>
              <a:ext cx="657168" cy="565211"/>
              <a:chOff x="0" y="0"/>
              <a:chExt cx="657166" cy="565209"/>
            </a:xfrm>
          </p:grpSpPr>
          <p:sp>
            <p:nvSpPr>
              <p:cNvPr id="12" name="Shape 12"/>
              <p:cNvSpPr/>
              <p:nvPr/>
            </p:nvSpPr>
            <p:spPr>
              <a:xfrm rot="16200000">
                <a:off x="66972" y="45429"/>
                <a:ext cx="307090" cy="44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noFill/>
              <a:ln w="381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13" name="Shape 13"/>
              <p:cNvSpPr/>
              <p:nvPr/>
            </p:nvSpPr>
            <p:spPr>
              <a:xfrm rot="19800000">
                <a:off x="251810" y="44929"/>
                <a:ext cx="307090" cy="475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48"/>
                      <a:pt x="21600" y="13954"/>
                    </a:cubicBezTo>
                    <a:cubicBezTo>
                      <a:pt x="21600" y="16670"/>
                      <a:pt x="20373" y="19328"/>
                      <a:pt x="18069" y="21600"/>
                    </a:cubicBezTo>
                  </a:path>
                </a:pathLst>
              </a:custGeom>
              <a:noFill/>
              <a:ln w="38100" cap="flat">
                <a:solidFill>
                  <a:srgbClr val="BFBFBF">
                    <a:alpha val="14000"/>
                  </a:srgbClr>
                </a:solidFill>
                <a:prstDash val="solid"/>
                <a:bevel/>
              </a:ln>
              <a:effectLst/>
            </p:spPr>
            <p:txBody>
              <a:bodyPr wrap="square" lIns="0" tIns="0" rIns="0" bIns="0" numCol="1" anchor="ctr">
                <a:noAutofit/>
              </a:bodyPr>
              <a:lstStyle/>
              <a:p>
                <a:pPr lvl="0" algn="ctr"/>
                <a:endParaRPr/>
              </a:p>
            </p:txBody>
          </p:sp>
        </p:grpSp>
      </p:grpSp>
      <p:sp>
        <p:nvSpPr>
          <p:cNvPr id="16" name="Shape 16"/>
          <p:cNvSpPr/>
          <p:nvPr/>
        </p:nvSpPr>
        <p:spPr>
          <a:xfrm>
            <a:off x="8834057" y="4859940"/>
            <a:ext cx="196180" cy="144017"/>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17" name="Shape 17"/>
          <p:cNvSpPr/>
          <p:nvPr/>
        </p:nvSpPr>
        <p:spPr>
          <a:xfrm rot="5400000">
            <a:off x="-129096" y="595439"/>
            <a:ext cx="497919" cy="2489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0065A4"/>
          </a:solidFill>
          <a:ln w="12700">
            <a:miter lim="400000"/>
          </a:ln>
        </p:spPr>
        <p:txBody>
          <a:bodyPr lIns="0" tIns="0" rIns="0" bIns="0" anchor="ctr"/>
          <a:lstStyle/>
          <a:p>
            <a:pPr lvl="0" algn="ctr"/>
            <a:endParaRPr/>
          </a:p>
        </p:txBody>
      </p:sp>
      <p:sp>
        <p:nvSpPr>
          <p:cNvPr id="18" name="Shape 18"/>
          <p:cNvSpPr/>
          <p:nvPr/>
        </p:nvSpPr>
        <p:spPr>
          <a:xfrm flipH="1">
            <a:off x="-291" y="676231"/>
            <a:ext cx="58659" cy="112901"/>
          </a:xfrm>
          <a:custGeom>
            <a:avLst/>
            <a:gdLst/>
            <a:ahLst/>
            <a:cxnLst>
              <a:cxn ang="0">
                <a:pos x="wd2" y="hd2"/>
              </a:cxn>
              <a:cxn ang="5400000">
                <a:pos x="wd2" y="hd2"/>
              </a:cxn>
              <a:cxn ang="10800000">
                <a:pos x="wd2" y="hd2"/>
              </a:cxn>
              <a:cxn ang="16200000">
                <a:pos x="wd2" y="hd2"/>
              </a:cxn>
            </a:cxnLst>
            <a:rect l="0" t="0" r="r" b="b"/>
            <a:pathLst>
              <a:path w="21600" h="21600" extrusionOk="0">
                <a:moveTo>
                  <a:pt x="20787" y="0"/>
                </a:moveTo>
                <a:lnTo>
                  <a:pt x="21600" y="85"/>
                </a:lnTo>
                <a:lnTo>
                  <a:pt x="21600" y="21515"/>
                </a:lnTo>
                <a:lnTo>
                  <a:pt x="20787" y="21600"/>
                </a:lnTo>
                <a:cubicBezTo>
                  <a:pt x="9307" y="21600"/>
                  <a:pt x="0" y="16765"/>
                  <a:pt x="0" y="10800"/>
                </a:cubicBezTo>
                <a:cubicBezTo>
                  <a:pt x="0" y="4835"/>
                  <a:pt x="9307" y="0"/>
                  <a:pt x="20787" y="0"/>
                </a:cubicBezTo>
                <a:close/>
              </a:path>
            </a:pathLst>
          </a:custGeom>
          <a:solidFill>
            <a:srgbClr val="BFBFBF"/>
          </a:solidFill>
          <a:ln w="12700">
            <a:miter lim="400000"/>
          </a:ln>
        </p:spPr>
        <p:txBody>
          <a:bodyPr lIns="0" tIns="0" rIns="0" bIns="0" anchor="ctr"/>
          <a:lstStyle/>
          <a:p>
            <a:pPr lvl="0" algn="ctr">
              <a:defRPr>
                <a:solidFill>
                  <a:srgbClr val="FFFFFF"/>
                </a:solidFill>
              </a:defRPr>
            </a:pPr>
            <a:endParaRPr/>
          </a:p>
        </p:txBody>
      </p:sp>
      <p:sp>
        <p:nvSpPr>
          <p:cNvPr id="19" name="Shape 19"/>
          <p:cNvSpPr/>
          <p:nvPr/>
        </p:nvSpPr>
        <p:spPr>
          <a:xfrm>
            <a:off x="2" y="4857239"/>
            <a:ext cx="321300" cy="1"/>
          </a:xfrm>
          <a:prstGeom prst="line">
            <a:avLst/>
          </a:prstGeom>
          <a:ln w="12700">
            <a:solidFill>
              <a:srgbClr val="BFBFBF"/>
            </a:solidFill>
          </a:ln>
        </p:spPr>
        <p:txBody>
          <a:bodyPr lIns="0" tIns="0" rIns="0" bIns="0"/>
          <a:lstStyle/>
          <a:p>
            <a:pPr lvl="0" defTabSz="457200">
              <a:defRPr sz="1200">
                <a:latin typeface="+mn-lt"/>
                <a:ea typeface="+mn-ea"/>
                <a:cs typeface="+mn-cs"/>
                <a:sym typeface="Helvetica"/>
              </a:defRPr>
            </a:pPr>
            <a:endParaRPr/>
          </a:p>
        </p:txBody>
      </p:sp>
      <p:pic>
        <p:nvPicPr>
          <p:cNvPr id="20" name="image1.png" descr="C:\Users\User\Desktop\Givon\07_Starcom\Starcom logo-01.png"/>
          <p:cNvPicPr/>
          <p:nvPr/>
        </p:nvPicPr>
        <p:blipFill>
          <a:blip r:embed="rId36">
            <a:extLst/>
          </a:blip>
          <a:srcRect r="33922"/>
          <a:stretch>
            <a:fillRect/>
          </a:stretch>
        </p:blipFill>
        <p:spPr>
          <a:xfrm>
            <a:off x="7452344" y="112845"/>
            <a:ext cx="1481209" cy="631719"/>
          </a:xfrm>
          <a:prstGeom prst="rect">
            <a:avLst/>
          </a:prstGeom>
          <a:ln w="12700">
            <a:miter lim="400000"/>
          </a:ln>
        </p:spPr>
      </p:pic>
      <p:sp>
        <p:nvSpPr>
          <p:cNvPr id="21" name="Shape 21"/>
          <p:cNvSpPr/>
          <p:nvPr/>
        </p:nvSpPr>
        <p:spPr>
          <a:xfrm rot="10800000" flipH="1" flipV="1">
            <a:off x="0" y="0"/>
            <a:ext cx="7329569" cy="771550"/>
          </a:xfrm>
          <a:prstGeom prst="rect">
            <a:avLst/>
          </a:prstGeom>
          <a:solidFill>
            <a:srgbClr val="0065A4"/>
          </a:solidFill>
          <a:ln w="12700">
            <a:miter lim="400000"/>
          </a:ln>
        </p:spPr>
        <p:txBody>
          <a:bodyPr lIns="0" tIns="0" rIns="0" bIns="0" anchor="ctr"/>
          <a:lstStyle/>
          <a:p>
            <a:pPr lvl="0" algn="ctr">
              <a:defRPr>
                <a:solidFill>
                  <a:srgbClr val="FFFFFF"/>
                </a:solidFill>
              </a:defRPr>
            </a:pPr>
            <a:endParaRPr/>
          </a:p>
        </p:txBody>
      </p:sp>
      <p:sp>
        <p:nvSpPr>
          <p:cNvPr id="22" name="Shape 22"/>
          <p:cNvSpPr/>
          <p:nvPr/>
        </p:nvSpPr>
        <p:spPr>
          <a:xfrm>
            <a:off x="0" y="771549"/>
            <a:ext cx="7329570" cy="1"/>
          </a:xfrm>
          <a:prstGeom prst="line">
            <a:avLst/>
          </a:prstGeom>
          <a:ln w="28575">
            <a:solidFill>
              <a:srgbClr val="F47A20"/>
            </a:solidFill>
          </a:ln>
        </p:spPr>
        <p:txBody>
          <a:bodyPr lIns="0" tIns="0" rIns="0" bIns="0"/>
          <a:lstStyle/>
          <a:p>
            <a:pPr lvl="0" defTabSz="457200">
              <a:defRPr sz="1200">
                <a:latin typeface="+mn-lt"/>
                <a:ea typeface="+mn-ea"/>
                <a:cs typeface="+mn-cs"/>
                <a:sym typeface="Helvetica"/>
              </a:defRPr>
            </a:pPr>
            <a:endParaRPr/>
          </a:p>
        </p:txBody>
      </p:sp>
      <p:sp>
        <p:nvSpPr>
          <p:cNvPr id="23" name="Shape 23"/>
          <p:cNvSpPr/>
          <p:nvPr/>
        </p:nvSpPr>
        <p:spPr>
          <a:xfrm>
            <a:off x="0" y="4857239"/>
            <a:ext cx="8661401" cy="1"/>
          </a:xfrm>
          <a:prstGeom prst="line">
            <a:avLst/>
          </a:prstGeom>
          <a:ln w="19050">
            <a:solidFill>
              <a:srgbClr val="F47A20"/>
            </a:solidFill>
          </a:ln>
        </p:spPr>
        <p:txBody>
          <a:bodyPr lIns="0" tIns="0" rIns="0" bIns="0"/>
          <a:lstStyle/>
          <a:p>
            <a:pPr lvl="0" defTabSz="457200">
              <a:defRPr sz="1200">
                <a:latin typeface="+mn-lt"/>
                <a:ea typeface="+mn-ea"/>
                <a:cs typeface="+mn-cs"/>
                <a:sym typeface="Helvetica"/>
              </a:defRPr>
            </a:pPr>
            <a:endParaRPr/>
          </a:p>
        </p:txBody>
      </p:sp>
      <p:sp>
        <p:nvSpPr>
          <p:cNvPr id="24" name="Shape 24"/>
          <p:cNvSpPr/>
          <p:nvPr/>
        </p:nvSpPr>
        <p:spPr>
          <a:xfrm>
            <a:off x="8503829" y="4731991"/>
            <a:ext cx="253737" cy="253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
        <p:nvSpPr>
          <p:cNvPr id="25" name="Shape 25"/>
          <p:cNvSpPr/>
          <p:nvPr/>
        </p:nvSpPr>
        <p:spPr>
          <a:xfrm>
            <a:off x="8634889" y="4739952"/>
            <a:ext cx="117851" cy="243431"/>
          </a:xfrm>
          <a:custGeom>
            <a:avLst/>
            <a:gdLst/>
            <a:ahLst/>
            <a:cxnLst>
              <a:cxn ang="0">
                <a:pos x="wd2" y="hd2"/>
              </a:cxn>
              <a:cxn ang="5400000">
                <a:pos x="wd2" y="hd2"/>
              </a:cxn>
              <a:cxn ang="10800000">
                <a:pos x="wd2" y="hd2"/>
              </a:cxn>
              <a:cxn ang="16200000">
                <a:pos x="wd2" y="hd2"/>
              </a:cxn>
            </a:cxnLst>
            <a:rect l="0" t="0" r="r" b="b"/>
            <a:pathLst>
              <a:path w="21220" h="21600" extrusionOk="0">
                <a:moveTo>
                  <a:pt x="0" y="0"/>
                </a:moveTo>
                <a:lnTo>
                  <a:pt x="0" y="0"/>
                </a:lnTo>
                <a:cubicBezTo>
                  <a:pt x="12105" y="193"/>
                  <a:pt x="21600" y="5185"/>
                  <a:pt x="21208" y="11150"/>
                </a:cubicBezTo>
                <a:cubicBezTo>
                  <a:pt x="20836" y="16829"/>
                  <a:pt x="11604" y="21395"/>
                  <a:pt x="82" y="21600"/>
                </a:cubicBezTo>
              </a:path>
            </a:pathLst>
          </a:custGeom>
          <a:ln w="38100">
            <a:solidFill>
              <a:srgbClr val="F47A20"/>
            </a:solidFill>
          </a:ln>
        </p:spPr>
        <p:txBody>
          <a:bodyPr lIns="0" tIns="0" rIns="0" bIns="0" anchor="ctr"/>
          <a:lstStyle/>
          <a:p>
            <a:pPr lvl="0" algn="ctr"/>
            <a:endParaRPr/>
          </a:p>
        </p:txBody>
      </p:sp>
      <p:sp>
        <p:nvSpPr>
          <p:cNvPr id="26" name="Shape 26"/>
          <p:cNvSpPr/>
          <p:nvPr/>
        </p:nvSpPr>
        <p:spPr>
          <a:xfrm rot="10800000">
            <a:off x="8509164" y="4739979"/>
            <a:ext cx="117067" cy="243383"/>
          </a:xfrm>
          <a:custGeom>
            <a:avLst/>
            <a:gdLst/>
            <a:ahLst/>
            <a:cxnLst>
              <a:cxn ang="0">
                <a:pos x="wd2" y="hd2"/>
              </a:cxn>
              <a:cxn ang="5400000">
                <a:pos x="wd2" y="hd2"/>
              </a:cxn>
              <a:cxn ang="10800000">
                <a:pos x="wd2" y="hd2"/>
              </a:cxn>
              <a:cxn ang="16200000">
                <a:pos x="wd2" y="hd2"/>
              </a:cxn>
            </a:cxnLst>
            <a:rect l="0" t="0" r="r" b="b"/>
            <a:pathLst>
              <a:path w="21131" h="21600" extrusionOk="0">
                <a:moveTo>
                  <a:pt x="29" y="0"/>
                </a:moveTo>
                <a:lnTo>
                  <a:pt x="29" y="0"/>
                </a:lnTo>
                <a:cubicBezTo>
                  <a:pt x="12160" y="239"/>
                  <a:pt x="21600" y="5268"/>
                  <a:pt x="21113" y="11233"/>
                </a:cubicBezTo>
                <a:cubicBezTo>
                  <a:pt x="20654" y="16867"/>
                  <a:pt x="11461" y="21381"/>
                  <a:pt x="0" y="21600"/>
                </a:cubicBezTo>
              </a:path>
            </a:pathLst>
          </a:custGeom>
          <a:ln w="38100">
            <a:solidFill>
              <a:srgbClr val="F47A20"/>
            </a:solidFill>
          </a:ln>
        </p:spPr>
        <p:txBody>
          <a:bodyPr lIns="0" tIns="0" rIns="0" bIns="0" anchor="ctr"/>
          <a:lstStyle/>
          <a:p>
            <a:pPr lvl="0" algn="ctr"/>
            <a:endParaRPr/>
          </a:p>
        </p:txBody>
      </p:sp>
      <p:grpSp>
        <p:nvGrpSpPr>
          <p:cNvPr id="34" name="Group 34"/>
          <p:cNvGrpSpPr/>
          <p:nvPr/>
        </p:nvGrpSpPr>
        <p:grpSpPr>
          <a:xfrm>
            <a:off x="8324923" y="4440448"/>
            <a:ext cx="657167" cy="565211"/>
            <a:chOff x="0" y="0"/>
            <a:chExt cx="657166" cy="565209"/>
          </a:xfrm>
        </p:grpSpPr>
        <p:sp>
          <p:nvSpPr>
            <p:cNvPr id="27" name="Shape 27"/>
            <p:cNvSpPr/>
            <p:nvPr/>
          </p:nvSpPr>
          <p:spPr>
            <a:xfrm rot="16200000">
              <a:off x="126504" y="188311"/>
              <a:ext cx="205883" cy="256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763"/>
                    <a:pt x="21600" y="17339"/>
                  </a:cubicBezTo>
                  <a:cubicBezTo>
                    <a:pt x="21600" y="18776"/>
                    <a:pt x="21377" y="20207"/>
                    <a:pt x="20938" y="21600"/>
                  </a:cubicBezTo>
                </a:path>
              </a:pathLst>
            </a:custGeom>
            <a:noFill/>
            <a:ln w="9525" cap="flat">
              <a:solidFill>
                <a:srgbClr val="F47A20"/>
              </a:solidFill>
              <a:prstDash val="solid"/>
              <a:bevel/>
            </a:ln>
            <a:effectLst/>
          </p:spPr>
          <p:txBody>
            <a:bodyPr wrap="square" lIns="0" tIns="0" rIns="0" bIns="0" numCol="1" anchor="ctr">
              <a:noAutofit/>
            </a:bodyPr>
            <a:lstStyle/>
            <a:p>
              <a:pPr lvl="0" algn="ctr"/>
              <a:endParaRPr/>
            </a:p>
          </p:txBody>
        </p:sp>
        <p:sp>
          <p:nvSpPr>
            <p:cNvPr id="28" name="Shape 28"/>
            <p:cNvSpPr/>
            <p:nvPr/>
          </p:nvSpPr>
          <p:spPr>
            <a:xfrm rot="16200000">
              <a:off x="97569" y="119546"/>
              <a:ext cx="254733" cy="345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137"/>
                    <a:pt x="21600" y="15941"/>
                  </a:cubicBezTo>
                  <a:cubicBezTo>
                    <a:pt x="21600" y="17875"/>
                    <a:pt x="21123" y="19792"/>
                    <a:pt x="20193" y="21600"/>
                  </a:cubicBezTo>
                </a:path>
              </a:pathLst>
            </a:custGeom>
            <a:noFill/>
            <a:ln w="28575"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29" name="Shape 29"/>
            <p:cNvSpPr/>
            <p:nvPr/>
          </p:nvSpPr>
          <p:spPr>
            <a:xfrm rot="19800000">
              <a:off x="308766" y="161807"/>
              <a:ext cx="166420" cy="318583"/>
            </a:xfrm>
            <a:custGeom>
              <a:avLst/>
              <a:gdLst/>
              <a:ahLst/>
              <a:cxnLst>
                <a:cxn ang="0">
                  <a:pos x="wd2" y="hd2"/>
                </a:cxn>
                <a:cxn ang="5400000">
                  <a:pos x="wd2" y="hd2"/>
                </a:cxn>
                <a:cxn ang="10800000">
                  <a:pos x="wd2" y="hd2"/>
                </a:cxn>
                <a:cxn ang="16200000">
                  <a:pos x="wd2" y="hd2"/>
                </a:cxn>
              </a:cxnLst>
              <a:rect l="0" t="0" r="r" b="b"/>
              <a:pathLst>
                <a:path w="19497" h="21600" extrusionOk="0">
                  <a:moveTo>
                    <a:pt x="0" y="0"/>
                  </a:moveTo>
                  <a:lnTo>
                    <a:pt x="0" y="0"/>
                  </a:lnTo>
                  <a:cubicBezTo>
                    <a:pt x="13074" y="1479"/>
                    <a:pt x="21600" y="8812"/>
                    <a:pt x="19044" y="16378"/>
                  </a:cubicBezTo>
                  <a:cubicBezTo>
                    <a:pt x="18412" y="18250"/>
                    <a:pt x="17123" y="20027"/>
                    <a:pt x="15257" y="21600"/>
                  </a:cubicBezTo>
                </a:path>
              </a:pathLst>
            </a:custGeom>
            <a:noFill/>
            <a:ln w="9525" cap="flat">
              <a:solidFill>
                <a:srgbClr val="9DBBD4">
                  <a:alpha val="58999"/>
                </a:srgbClr>
              </a:solidFill>
              <a:prstDash val="solid"/>
              <a:bevel/>
            </a:ln>
            <a:effectLst/>
          </p:spPr>
          <p:txBody>
            <a:bodyPr wrap="square" lIns="0" tIns="0" rIns="0" bIns="0" numCol="1" anchor="ctr">
              <a:noAutofit/>
            </a:bodyPr>
            <a:lstStyle/>
            <a:p>
              <a:pPr lvl="0" algn="ctr"/>
              <a:endParaRPr/>
            </a:p>
          </p:txBody>
        </p:sp>
        <p:sp>
          <p:nvSpPr>
            <p:cNvPr id="30" name="Shape 30"/>
            <p:cNvSpPr/>
            <p:nvPr/>
          </p:nvSpPr>
          <p:spPr>
            <a:xfrm rot="19800000">
              <a:off x="290877" y="102555"/>
              <a:ext cx="225256" cy="399353"/>
            </a:xfrm>
            <a:custGeom>
              <a:avLst/>
              <a:gdLst/>
              <a:ahLst/>
              <a:cxnLst>
                <a:cxn ang="0">
                  <a:pos x="wd2" y="hd2"/>
                </a:cxn>
                <a:cxn ang="5400000">
                  <a:pos x="wd2" y="hd2"/>
                </a:cxn>
                <a:cxn ang="10800000">
                  <a:pos x="wd2" y="hd2"/>
                </a:cxn>
                <a:cxn ang="16200000">
                  <a:pos x="wd2" y="hd2"/>
                </a:cxn>
              </a:cxnLst>
              <a:rect l="0" t="0" r="r" b="b"/>
              <a:pathLst>
                <a:path w="20289" h="21600" extrusionOk="0">
                  <a:moveTo>
                    <a:pt x="0" y="0"/>
                  </a:moveTo>
                  <a:lnTo>
                    <a:pt x="0" y="0"/>
                  </a:lnTo>
                  <a:cubicBezTo>
                    <a:pt x="12586" y="881"/>
                    <a:pt x="21600" y="7723"/>
                    <a:pt x="20132" y="15281"/>
                  </a:cubicBezTo>
                  <a:cubicBezTo>
                    <a:pt x="19691" y="17554"/>
                    <a:pt x="18313" y="19726"/>
                    <a:pt x="16123" y="21600"/>
                  </a:cubicBezTo>
                </a:path>
              </a:pathLst>
            </a:custGeom>
            <a:noFill/>
            <a:ln w="28575" cap="flat">
              <a:solidFill>
                <a:srgbClr val="9DBBD4">
                  <a:alpha val="38000"/>
                </a:srgbClr>
              </a:solidFill>
              <a:prstDash val="solid"/>
              <a:bevel/>
            </a:ln>
            <a:effectLst/>
          </p:spPr>
          <p:txBody>
            <a:bodyPr wrap="square" lIns="0" tIns="0" rIns="0" bIns="0" numCol="1" anchor="ctr">
              <a:noAutofit/>
            </a:bodyPr>
            <a:lstStyle/>
            <a:p>
              <a:pPr lvl="0" algn="ctr"/>
              <a:endParaRPr/>
            </a:p>
          </p:txBody>
        </p:sp>
        <p:grpSp>
          <p:nvGrpSpPr>
            <p:cNvPr id="33" name="Group 33"/>
            <p:cNvGrpSpPr/>
            <p:nvPr/>
          </p:nvGrpSpPr>
          <p:grpSpPr>
            <a:xfrm>
              <a:off x="-1" y="-1"/>
              <a:ext cx="657168" cy="565211"/>
              <a:chOff x="0" y="0"/>
              <a:chExt cx="657166" cy="565209"/>
            </a:xfrm>
          </p:grpSpPr>
          <p:sp>
            <p:nvSpPr>
              <p:cNvPr id="31" name="Shape 31"/>
              <p:cNvSpPr/>
              <p:nvPr/>
            </p:nvSpPr>
            <p:spPr>
              <a:xfrm rot="16200000">
                <a:off x="66972" y="45429"/>
                <a:ext cx="307090" cy="44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734"/>
                      <a:pt x="21600" y="15040"/>
                    </a:cubicBezTo>
                    <a:cubicBezTo>
                      <a:pt x="21600" y="17312"/>
                      <a:pt x="20860" y="19555"/>
                      <a:pt x="19437" y="21600"/>
                    </a:cubicBezTo>
                  </a:path>
                </a:pathLst>
              </a:custGeom>
              <a:noFill/>
              <a:ln w="381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32" name="Shape 32"/>
              <p:cNvSpPr/>
              <p:nvPr/>
            </p:nvSpPr>
            <p:spPr>
              <a:xfrm rot="19800000">
                <a:off x="251810" y="44929"/>
                <a:ext cx="307090" cy="475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48"/>
                      <a:pt x="21600" y="13954"/>
                    </a:cubicBezTo>
                    <a:cubicBezTo>
                      <a:pt x="21600" y="16670"/>
                      <a:pt x="20373" y="19328"/>
                      <a:pt x="18069" y="21600"/>
                    </a:cubicBezTo>
                  </a:path>
                </a:pathLst>
              </a:custGeom>
              <a:noFill/>
              <a:ln w="38100" cap="flat">
                <a:solidFill>
                  <a:srgbClr val="9DBBD4">
                    <a:alpha val="14000"/>
                  </a:srgbClr>
                </a:solidFill>
                <a:prstDash val="solid"/>
                <a:bevel/>
              </a:ln>
              <a:effectLst/>
            </p:spPr>
            <p:txBody>
              <a:bodyPr wrap="square" lIns="0" tIns="0" rIns="0" bIns="0" numCol="1" anchor="ctr">
                <a:noAutofit/>
              </a:bodyPr>
              <a:lstStyle/>
              <a:p>
                <a:pPr lvl="0" algn="ctr"/>
                <a:endParaRPr/>
              </a:p>
            </p:txBody>
          </p:sp>
        </p:grpSp>
      </p:grpSp>
      <p:sp>
        <p:nvSpPr>
          <p:cNvPr id="35" name="Shape 35"/>
          <p:cNvSpPr/>
          <p:nvPr/>
        </p:nvSpPr>
        <p:spPr>
          <a:xfrm>
            <a:off x="8815306" y="4876007"/>
            <a:ext cx="196180" cy="144017"/>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36" name="Shape 36"/>
          <p:cNvSpPr>
            <a:spLocks noGrp="1"/>
          </p:cNvSpPr>
          <p:nvPr>
            <p:ph type="body" idx="1"/>
          </p:nvPr>
        </p:nvSpPr>
        <p:spPr>
          <a:xfrm>
            <a:off x="236662" y="954618"/>
            <a:ext cx="8229601" cy="418888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lvl="0">
              <a:defRPr sz="1800">
                <a:solidFill>
                  <a:srgbClr val="000000"/>
                </a:solidFill>
              </a:defRPr>
            </a:pPr>
            <a:r>
              <a:rPr sz="2400">
                <a:solidFill>
                  <a:srgbClr val="515153"/>
                </a:solidFill>
              </a:rPr>
              <a:t>Body text here, 1st level bullet</a:t>
            </a:r>
          </a:p>
          <a:p>
            <a:pPr lvl="1">
              <a:defRPr sz="1800">
                <a:solidFill>
                  <a:srgbClr val="000000"/>
                </a:solidFill>
              </a:defRPr>
            </a:pPr>
            <a:r>
              <a:rPr sz="2400">
                <a:solidFill>
                  <a:srgbClr val="515153"/>
                </a:solidFill>
              </a:rPr>
              <a:t>Body text here, 2nd level bullet</a:t>
            </a:r>
          </a:p>
          <a:p>
            <a:pPr lvl="2">
              <a:defRPr sz="1800">
                <a:solidFill>
                  <a:srgbClr val="000000"/>
                </a:solidFill>
              </a:defRPr>
            </a:pPr>
            <a:r>
              <a:rPr sz="2400">
                <a:solidFill>
                  <a:srgbClr val="515153"/>
                </a:solidFill>
              </a:rPr>
              <a:t>Body text here, 3rd level bullet</a:t>
            </a:r>
          </a:p>
          <a:p>
            <a:pPr lvl="3">
              <a:defRPr sz="1800">
                <a:solidFill>
                  <a:srgbClr val="000000"/>
                </a:solidFill>
              </a:defRPr>
            </a:pPr>
            <a:r>
              <a:rPr sz="2400">
                <a:solidFill>
                  <a:srgbClr val="515153"/>
                </a:solidFill>
              </a:rPr>
              <a:t>Body text here, 4th level bullet</a:t>
            </a:r>
          </a:p>
          <a:p>
            <a:pPr lvl="4">
              <a:defRPr sz="1800">
                <a:solidFill>
                  <a:srgbClr val="000000"/>
                </a:solidFill>
              </a:defRPr>
            </a:pPr>
            <a:r>
              <a:rPr sz="2400">
                <a:solidFill>
                  <a:srgbClr val="515153"/>
                </a:solidFill>
              </a:rPr>
              <a:t>Body text here, 5th level bullet</a:t>
            </a:r>
          </a:p>
        </p:txBody>
      </p:sp>
      <p:sp>
        <p:nvSpPr>
          <p:cNvPr id="37" name="Shape 37"/>
          <p:cNvSpPr>
            <a:spLocks noGrp="1"/>
          </p:cNvSpPr>
          <p:nvPr>
            <p:ph type="title"/>
          </p:nvPr>
        </p:nvSpPr>
        <p:spPr>
          <a:xfrm>
            <a:off x="107504" y="-81116"/>
            <a:ext cx="7128792" cy="85725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lvl="0">
              <a:defRPr sz="1800" b="0">
                <a:solidFill>
                  <a:srgbClr val="000000"/>
                </a:solidFill>
              </a:defRPr>
            </a:pPr>
            <a:r>
              <a:rPr sz="2800" b="1">
                <a:solidFill>
                  <a:srgbClr val="0066A4"/>
                </a:solidFill>
              </a:rPr>
              <a:t>Main headline here</a:t>
            </a:r>
          </a:p>
        </p:txBody>
      </p:sp>
      <p:sp>
        <p:nvSpPr>
          <p:cNvPr id="38" name="Shape 38"/>
          <p:cNvSpPr>
            <a:spLocks noGrp="1"/>
          </p:cNvSpPr>
          <p:nvPr>
            <p:ph type="sldNum" sz="quarter" idx="2"/>
          </p:nvPr>
        </p:nvSpPr>
        <p:spPr>
          <a:xfrm>
            <a:off x="8284303" y="4739390"/>
            <a:ext cx="680185" cy="226986"/>
          </a:xfrm>
          <a:prstGeom prst="rect">
            <a:avLst/>
          </a:prstGeom>
          <a:ln w="12700">
            <a:miter lim="400000"/>
          </a:ln>
        </p:spPr>
        <p:txBody>
          <a:bodyPr lIns="45719" rIns="45719" anchor="ctr">
            <a:spAutoFit/>
          </a:bodyPr>
          <a:lstStyle>
            <a:lvl1pPr algn="ctr">
              <a:defRPr sz="1000">
                <a:solidFill>
                  <a:srgbClr val="0065A4"/>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1" r:id="rId31"/>
    <p:sldLayoutId id="2147483682" r:id="rId32"/>
    <p:sldLayoutId id="2147483683" r:id="rId33"/>
    <p:sldLayoutId id="2147483684" r:id="rId34"/>
  </p:sldLayoutIdLst>
  <p:transition spd="med"/>
  <p:hf hdr="0" ftr="0" dt="0"/>
  <p:txStyles>
    <p:titleStyle>
      <a:lvl1pPr rtl="0">
        <a:defRPr sz="2800" b="1">
          <a:solidFill>
            <a:srgbClr val="0066A4"/>
          </a:solidFill>
          <a:latin typeface="Segoe UI"/>
          <a:ea typeface="Segoe UI"/>
          <a:cs typeface="Segoe UI"/>
          <a:sym typeface="Segoe UI"/>
        </a:defRPr>
      </a:lvl1pPr>
      <a:lvl2pPr>
        <a:defRPr sz="2800" b="1">
          <a:solidFill>
            <a:srgbClr val="0066A4"/>
          </a:solidFill>
          <a:latin typeface="Segoe UI"/>
          <a:ea typeface="Segoe UI"/>
          <a:cs typeface="Segoe UI"/>
          <a:sym typeface="Segoe UI"/>
        </a:defRPr>
      </a:lvl2pPr>
      <a:lvl3pPr>
        <a:defRPr sz="2800" b="1">
          <a:solidFill>
            <a:srgbClr val="0066A4"/>
          </a:solidFill>
          <a:latin typeface="Segoe UI"/>
          <a:ea typeface="Segoe UI"/>
          <a:cs typeface="Segoe UI"/>
          <a:sym typeface="Segoe UI"/>
        </a:defRPr>
      </a:lvl3pPr>
      <a:lvl4pPr>
        <a:defRPr sz="2800" b="1">
          <a:solidFill>
            <a:srgbClr val="0066A4"/>
          </a:solidFill>
          <a:latin typeface="Segoe UI"/>
          <a:ea typeface="Segoe UI"/>
          <a:cs typeface="Segoe UI"/>
          <a:sym typeface="Segoe UI"/>
        </a:defRPr>
      </a:lvl4pPr>
      <a:lvl5pPr>
        <a:defRPr sz="2800" b="1">
          <a:solidFill>
            <a:srgbClr val="0066A4"/>
          </a:solidFill>
          <a:latin typeface="Segoe UI"/>
          <a:ea typeface="Segoe UI"/>
          <a:cs typeface="Segoe UI"/>
          <a:sym typeface="Segoe UI"/>
        </a:defRPr>
      </a:lvl5pPr>
      <a:lvl6pPr>
        <a:defRPr sz="2800" b="1">
          <a:solidFill>
            <a:srgbClr val="0066A4"/>
          </a:solidFill>
          <a:latin typeface="Segoe UI"/>
          <a:ea typeface="Segoe UI"/>
          <a:cs typeface="Segoe UI"/>
          <a:sym typeface="Segoe UI"/>
        </a:defRPr>
      </a:lvl6pPr>
      <a:lvl7pPr>
        <a:defRPr sz="2800" b="1">
          <a:solidFill>
            <a:srgbClr val="0066A4"/>
          </a:solidFill>
          <a:latin typeface="Segoe UI"/>
          <a:ea typeface="Segoe UI"/>
          <a:cs typeface="Segoe UI"/>
          <a:sym typeface="Segoe UI"/>
        </a:defRPr>
      </a:lvl7pPr>
      <a:lvl8pPr>
        <a:defRPr sz="2800" b="1">
          <a:solidFill>
            <a:srgbClr val="0066A4"/>
          </a:solidFill>
          <a:latin typeface="Segoe UI"/>
          <a:ea typeface="Segoe UI"/>
          <a:cs typeface="Segoe UI"/>
          <a:sym typeface="Segoe UI"/>
        </a:defRPr>
      </a:lvl8pPr>
      <a:lvl9pPr>
        <a:defRPr sz="2800" b="1">
          <a:solidFill>
            <a:srgbClr val="0066A4"/>
          </a:solidFill>
          <a:latin typeface="Segoe UI"/>
          <a:ea typeface="Segoe UI"/>
          <a:cs typeface="Segoe UI"/>
          <a:sym typeface="Segoe UI"/>
        </a:defRPr>
      </a:lvl9pPr>
    </p:titleStyle>
    <p:bodyStyle>
      <a:lvl1pPr marL="182563" indent="-182563">
        <a:lnSpc>
          <a:spcPts val="2800"/>
        </a:lnSpc>
        <a:buClr>
          <a:srgbClr val="F47A20"/>
        </a:buClr>
        <a:buSzPct val="100000"/>
        <a:buFont typeface="Arial"/>
        <a:buChar char="•"/>
        <a:defRPr sz="2400">
          <a:solidFill>
            <a:srgbClr val="515153"/>
          </a:solidFill>
          <a:latin typeface="Segoe UI"/>
          <a:ea typeface="Segoe UI"/>
          <a:cs typeface="Segoe UI"/>
          <a:sym typeface="Segoe UI"/>
        </a:defRPr>
      </a:lvl1pPr>
      <a:lvl2pPr marL="378505" indent="-195942">
        <a:lnSpc>
          <a:spcPts val="2800"/>
        </a:lnSpc>
        <a:buClr>
          <a:srgbClr val="F47A20"/>
        </a:buClr>
        <a:buSzPct val="100000"/>
        <a:buFont typeface="Arial"/>
        <a:buChar char="•"/>
        <a:defRPr sz="2400">
          <a:solidFill>
            <a:srgbClr val="515153"/>
          </a:solidFill>
          <a:latin typeface="Segoe UI"/>
          <a:ea typeface="Segoe UI"/>
          <a:cs typeface="Segoe UI"/>
          <a:sym typeface="Segoe UI"/>
        </a:defRPr>
      </a:lvl2pPr>
      <a:lvl3pPr marL="597429" indent="-243417">
        <a:lnSpc>
          <a:spcPts val="2800"/>
        </a:lnSpc>
        <a:buClr>
          <a:srgbClr val="F47A20"/>
        </a:buClr>
        <a:buSzPct val="100000"/>
        <a:buFont typeface="Arial"/>
        <a:buChar char="•"/>
        <a:defRPr sz="2400">
          <a:solidFill>
            <a:srgbClr val="515153"/>
          </a:solidFill>
          <a:latin typeface="Segoe UI"/>
          <a:ea typeface="Segoe UI"/>
          <a:cs typeface="Segoe UI"/>
          <a:sym typeface="Segoe UI"/>
        </a:defRPr>
      </a:lvl3pPr>
      <a:lvl4pPr marL="812800" indent="-276225">
        <a:lnSpc>
          <a:spcPts val="2800"/>
        </a:lnSpc>
        <a:buClr>
          <a:srgbClr val="F47A20"/>
        </a:buClr>
        <a:buSzPct val="100000"/>
        <a:buFont typeface="Arial"/>
        <a:buChar char="•"/>
        <a:defRPr sz="2400">
          <a:solidFill>
            <a:srgbClr val="515153"/>
          </a:solidFill>
          <a:latin typeface="Segoe UI"/>
          <a:ea typeface="Segoe UI"/>
          <a:cs typeface="Segoe UI"/>
          <a:sym typeface="Segoe UI"/>
        </a:defRPr>
      </a:lvl4pPr>
      <a:lvl5pPr marL="977900" indent="-257175">
        <a:lnSpc>
          <a:spcPts val="2800"/>
        </a:lnSpc>
        <a:buClr>
          <a:srgbClr val="F47A20"/>
        </a:buClr>
        <a:buSzPct val="100000"/>
        <a:buFont typeface="Arial"/>
        <a:buChar char="•"/>
        <a:defRPr sz="2400">
          <a:solidFill>
            <a:srgbClr val="515153"/>
          </a:solidFill>
          <a:latin typeface="Segoe UI"/>
          <a:ea typeface="Segoe UI"/>
          <a:cs typeface="Segoe UI"/>
          <a:sym typeface="Segoe UI"/>
        </a:defRPr>
      </a:lvl5pPr>
      <a:lvl6pPr marL="2560320" indent="-274320">
        <a:lnSpc>
          <a:spcPts val="2800"/>
        </a:lnSpc>
        <a:buClr>
          <a:srgbClr val="F47A20"/>
        </a:buClr>
        <a:buSzPct val="100000"/>
        <a:buFont typeface="Arial"/>
        <a:buChar char="•"/>
        <a:defRPr sz="2400">
          <a:solidFill>
            <a:srgbClr val="515153"/>
          </a:solidFill>
          <a:latin typeface="Segoe UI"/>
          <a:ea typeface="Segoe UI"/>
          <a:cs typeface="Segoe UI"/>
          <a:sym typeface="Segoe UI"/>
        </a:defRPr>
      </a:lvl6pPr>
      <a:lvl7pPr marL="3017520" indent="-274320">
        <a:lnSpc>
          <a:spcPts val="2800"/>
        </a:lnSpc>
        <a:buClr>
          <a:srgbClr val="F47A20"/>
        </a:buClr>
        <a:buSzPct val="100000"/>
        <a:buFont typeface="Arial"/>
        <a:buChar char="•"/>
        <a:defRPr sz="2400">
          <a:solidFill>
            <a:srgbClr val="515153"/>
          </a:solidFill>
          <a:latin typeface="Segoe UI"/>
          <a:ea typeface="Segoe UI"/>
          <a:cs typeface="Segoe UI"/>
          <a:sym typeface="Segoe UI"/>
        </a:defRPr>
      </a:lvl7pPr>
      <a:lvl8pPr marL="3474720" indent="-274320">
        <a:lnSpc>
          <a:spcPts val="2800"/>
        </a:lnSpc>
        <a:buClr>
          <a:srgbClr val="F47A20"/>
        </a:buClr>
        <a:buSzPct val="100000"/>
        <a:buFont typeface="Arial"/>
        <a:buChar char="•"/>
        <a:defRPr sz="2400">
          <a:solidFill>
            <a:srgbClr val="515153"/>
          </a:solidFill>
          <a:latin typeface="Segoe UI"/>
          <a:ea typeface="Segoe UI"/>
          <a:cs typeface="Segoe UI"/>
          <a:sym typeface="Segoe UI"/>
        </a:defRPr>
      </a:lvl8pPr>
      <a:lvl9pPr marL="3931920" indent="-274320">
        <a:lnSpc>
          <a:spcPts val="2800"/>
        </a:lnSpc>
        <a:buClr>
          <a:srgbClr val="F47A20"/>
        </a:buClr>
        <a:buSzPct val="100000"/>
        <a:buFont typeface="Arial"/>
        <a:buChar char="•"/>
        <a:defRPr sz="2400">
          <a:solidFill>
            <a:srgbClr val="515153"/>
          </a:solidFill>
          <a:latin typeface="Segoe UI"/>
          <a:ea typeface="Segoe UI"/>
          <a:cs typeface="Segoe UI"/>
          <a:sym typeface="Segoe UI"/>
        </a:defRPr>
      </a:lvl9pPr>
    </p:bodyStyle>
    <p:otherStyle>
      <a:lvl1pPr algn="ctr">
        <a:defRPr sz="1000">
          <a:solidFill>
            <a:schemeClr val="tx1"/>
          </a:solidFill>
          <a:latin typeface="+mn-lt"/>
          <a:ea typeface="+mn-ea"/>
          <a:cs typeface="+mn-cs"/>
          <a:sym typeface="Arial"/>
        </a:defRPr>
      </a:lvl1pPr>
      <a:lvl2pPr indent="457200" algn="ctr">
        <a:defRPr sz="1000">
          <a:solidFill>
            <a:schemeClr val="tx1"/>
          </a:solidFill>
          <a:latin typeface="+mn-lt"/>
          <a:ea typeface="+mn-ea"/>
          <a:cs typeface="+mn-cs"/>
          <a:sym typeface="Arial"/>
        </a:defRPr>
      </a:lvl2pPr>
      <a:lvl3pPr indent="914400" algn="ctr">
        <a:defRPr sz="1000">
          <a:solidFill>
            <a:schemeClr val="tx1"/>
          </a:solidFill>
          <a:latin typeface="+mn-lt"/>
          <a:ea typeface="+mn-ea"/>
          <a:cs typeface="+mn-cs"/>
          <a:sym typeface="Arial"/>
        </a:defRPr>
      </a:lvl3pPr>
      <a:lvl4pPr indent="1371600" algn="ctr">
        <a:defRPr sz="1000">
          <a:solidFill>
            <a:schemeClr val="tx1"/>
          </a:solidFill>
          <a:latin typeface="+mn-lt"/>
          <a:ea typeface="+mn-ea"/>
          <a:cs typeface="+mn-cs"/>
          <a:sym typeface="Arial"/>
        </a:defRPr>
      </a:lvl4pPr>
      <a:lvl5pPr indent="1828800" algn="ctr">
        <a:defRPr sz="1000">
          <a:solidFill>
            <a:schemeClr val="tx1"/>
          </a:solidFill>
          <a:latin typeface="+mn-lt"/>
          <a:ea typeface="+mn-ea"/>
          <a:cs typeface="+mn-cs"/>
          <a:sym typeface="Arial"/>
        </a:defRPr>
      </a:lvl5pPr>
      <a:lvl6pPr indent="2286000" algn="ctr">
        <a:defRPr sz="1000">
          <a:solidFill>
            <a:schemeClr val="tx1"/>
          </a:solidFill>
          <a:latin typeface="+mn-lt"/>
          <a:ea typeface="+mn-ea"/>
          <a:cs typeface="+mn-cs"/>
          <a:sym typeface="Arial"/>
        </a:defRPr>
      </a:lvl6pPr>
      <a:lvl7pPr indent="2743200" algn="ctr">
        <a:defRPr sz="1000">
          <a:solidFill>
            <a:schemeClr val="tx1"/>
          </a:solidFill>
          <a:latin typeface="+mn-lt"/>
          <a:ea typeface="+mn-ea"/>
          <a:cs typeface="+mn-cs"/>
          <a:sym typeface="Arial"/>
        </a:defRPr>
      </a:lvl7pPr>
      <a:lvl8pPr indent="3200400" algn="ctr">
        <a:defRPr sz="1000">
          <a:solidFill>
            <a:schemeClr val="tx1"/>
          </a:solidFill>
          <a:latin typeface="+mn-lt"/>
          <a:ea typeface="+mn-ea"/>
          <a:cs typeface="+mn-cs"/>
          <a:sym typeface="Arial"/>
        </a:defRPr>
      </a:lvl8pPr>
      <a:lvl9pPr indent="3657600" algn="ctr">
        <a:defRPr sz="10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 Id="rId5" Type="http://schemas.openxmlformats.org/officeDocument/2006/relationships/hyperlink" Target="https://www.youtube.com/watch?v=9F2XsmrKCyk" TargetMode="External"/><Relationship Id="rId4" Type="http://schemas.openxmlformats.org/officeDocument/2006/relationships/hyperlink" Target="http://www.starcomsystems.com/download/Triton_ENG.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hyperlink" Target="http://www.youtube.com/watch?v=5GOr78iSL4A&amp;feature=channel" TargetMode="External"/><Relationship Id="rId5" Type="http://schemas.openxmlformats.org/officeDocument/2006/relationships/hyperlink" Target="http://www.starcomsystems.com/wp-content/uploads/2014/01/WATCHLOCK-Marketing.pdf" TargetMode="Externa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hyperlink" Target="http://www.starcomsystems.com/download/PDF/latest/Kylos-brochure-en.pdf" TargetMode="Externa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30.emf"/></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8.xml"/><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png"/><Relationship Id="rId18" Type="http://schemas.openxmlformats.org/officeDocument/2006/relationships/image" Target="../media/image29.png"/><Relationship Id="rId3" Type="http://schemas.openxmlformats.org/officeDocument/2006/relationships/image" Target="../media/image17.emf"/><Relationship Id="rId21" Type="http://schemas.openxmlformats.org/officeDocument/2006/relationships/image" Target="../media/image31.emf"/><Relationship Id="rId7" Type="http://schemas.openxmlformats.org/officeDocument/2006/relationships/image" Target="../media/image21.png"/><Relationship Id="rId12" Type="http://schemas.openxmlformats.org/officeDocument/2006/relationships/image" Target="../media/image24.png"/><Relationship Id="rId17" Type="http://schemas.openxmlformats.org/officeDocument/2006/relationships/image" Target="../media/image28.png"/><Relationship Id="rId2" Type="http://schemas.openxmlformats.org/officeDocument/2006/relationships/notesSlide" Target="../notesSlides/notesSlide4.xml"/><Relationship Id="rId16" Type="http://schemas.microsoft.com/office/2007/relationships/hdphoto" Target="../media/hdphoto3.wdp"/><Relationship Id="rId20" Type="http://schemas.openxmlformats.org/officeDocument/2006/relationships/image" Target="../media/image30.emf"/><Relationship Id="rId1" Type="http://schemas.openxmlformats.org/officeDocument/2006/relationships/slideLayout" Target="../slideLayouts/slideLayout8.xml"/><Relationship Id="rId6" Type="http://schemas.openxmlformats.org/officeDocument/2006/relationships/image" Target="../media/image20.png"/><Relationship Id="rId11" Type="http://schemas.microsoft.com/office/2007/relationships/hdphoto" Target="../media/hdphoto2.wdp"/><Relationship Id="rId5" Type="http://schemas.openxmlformats.org/officeDocument/2006/relationships/image" Target="../media/image19.png"/><Relationship Id="rId15" Type="http://schemas.openxmlformats.org/officeDocument/2006/relationships/image" Target="../media/image27.png"/><Relationship Id="rId10" Type="http://schemas.openxmlformats.org/officeDocument/2006/relationships/image" Target="../media/image23.png"/><Relationship Id="rId19" Type="http://schemas.microsoft.com/office/2007/relationships/hdphoto" Target="../media/hdphoto4.wdp"/><Relationship Id="rId4" Type="http://schemas.openxmlformats.org/officeDocument/2006/relationships/image" Target="../media/image18.png"/><Relationship Id="rId9" Type="http://schemas.microsoft.com/office/2007/relationships/hdphoto" Target="../media/hdphoto1.wdp"/><Relationship Id="rId1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hyperlink" Target="http://www.youtube.com/watch?feature=player_embedded&amp;v=63LTm8Pzxag" TargetMode="External"/><Relationship Id="rId5" Type="http://schemas.openxmlformats.org/officeDocument/2006/relationships/hyperlink" Target="http://www.starcomsystems.com/wp-content/uploads/2013/12/Helios_English.pdf" TargetMode="Externa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 name="Shape 946"/>
          <p:cNvSpPr>
            <a:spLocks noGrp="1"/>
          </p:cNvSpPr>
          <p:nvPr>
            <p:ph type="title"/>
          </p:nvPr>
        </p:nvSpPr>
        <p:spPr>
          <a:xfrm>
            <a:off x="2411760" y="3867894"/>
            <a:ext cx="3312368" cy="432001"/>
          </a:xfrm>
          <a:prstGeom prst="rect">
            <a:avLst/>
          </a:prstGeom>
        </p:spPr>
        <p:txBody>
          <a:bodyPr lIns="0" tIns="0" rIns="0" bIns="0">
            <a:normAutofit/>
          </a:bodyPr>
          <a:lstStyle>
            <a:lvl1pPr defTabSz="749808">
              <a:defRPr sz="2132"/>
            </a:lvl1pPr>
          </a:lstStyle>
          <a:p>
            <a:pPr lvl="0">
              <a:defRPr sz="1800" b="0">
                <a:solidFill>
                  <a:srgbClr val="000000"/>
                </a:solidFill>
              </a:defRPr>
            </a:pPr>
            <a:r>
              <a:rPr lang="en-US" sz="2400" b="1" dirty="0" smtClean="0">
                <a:solidFill>
                  <a:srgbClr val="062C53"/>
                </a:solidFill>
              </a:rPr>
              <a:t>Investors Presentation </a:t>
            </a:r>
            <a:endParaRPr sz="2400" b="1" dirty="0">
              <a:solidFill>
                <a:srgbClr val="062C53"/>
              </a:solidFill>
            </a:endParaRPr>
          </a:p>
        </p:txBody>
      </p:sp>
      <p:sp>
        <p:nvSpPr>
          <p:cNvPr id="947" name="Shape 947"/>
          <p:cNvSpPr>
            <a:spLocks noGrp="1"/>
          </p:cNvSpPr>
          <p:nvPr>
            <p:ph type="body" idx="1"/>
          </p:nvPr>
        </p:nvSpPr>
        <p:spPr>
          <a:xfrm>
            <a:off x="539552" y="4443958"/>
            <a:ext cx="1944218" cy="432097"/>
          </a:xfrm>
          <a:prstGeom prst="rect">
            <a:avLst/>
          </a:prstGeom>
        </p:spPr>
        <p:txBody>
          <a:bodyPr lIns="0" tIns="0" rIns="0" bIns="0">
            <a:normAutofit/>
          </a:bodyPr>
          <a:lstStyle/>
          <a:p>
            <a:pPr lvl="0" algn="l">
              <a:defRPr sz="1800">
                <a:solidFill>
                  <a:srgbClr val="000000"/>
                </a:solidFill>
              </a:defRPr>
            </a:pPr>
            <a:r>
              <a:rPr lang="en-US" sz="1800" dirty="0" smtClean="0">
                <a:solidFill>
                  <a:schemeClr val="accent1">
                    <a:lumMod val="75000"/>
                  </a:schemeClr>
                </a:solidFill>
                <a:effectLst>
                  <a:outerShdw blurRad="38100" dist="38100" dir="2700000" algn="tl">
                    <a:srgbClr val="000000">
                      <a:alpha val="43137"/>
                    </a:srgbClr>
                  </a:outerShdw>
                </a:effectLst>
              </a:rPr>
              <a:t>March 201</a:t>
            </a:r>
            <a:r>
              <a:rPr lang="he-IL" sz="1800" dirty="0" smtClean="0">
                <a:solidFill>
                  <a:schemeClr val="accent1">
                    <a:lumMod val="75000"/>
                  </a:schemeClr>
                </a:solidFill>
                <a:effectLst>
                  <a:outerShdw blurRad="38100" dist="38100" dir="2700000" algn="tl">
                    <a:srgbClr val="000000">
                      <a:alpha val="43137"/>
                    </a:srgbClr>
                  </a:outerShdw>
                </a:effectLst>
              </a:rPr>
              <a:t>6</a:t>
            </a:r>
            <a:r>
              <a:rPr lang="en-US" sz="1800" dirty="0" smtClean="0">
                <a:solidFill>
                  <a:schemeClr val="accent1">
                    <a:lumMod val="75000"/>
                  </a:schemeClr>
                </a:solidFill>
                <a:effectLst>
                  <a:outerShdw blurRad="38100" dist="38100" dir="2700000" algn="tl">
                    <a:srgbClr val="000000">
                      <a:alpha val="43137"/>
                    </a:srgbClr>
                  </a:outerShdw>
                </a:effectLst>
              </a:rPr>
              <a:t> </a:t>
            </a:r>
            <a:endParaRPr sz="1600" dirty="0">
              <a:solidFill>
                <a:schemeClr val="accent1">
                  <a:lumMod val="75000"/>
                </a:schemeClr>
              </a:solidFill>
              <a:effectLst>
                <a:outerShdw blurRad="38100" dist="38100" dir="2700000" algn="tl">
                  <a:srgbClr val="000000">
                    <a:alpha val="43137"/>
                  </a:srgbClr>
                </a:outerShdw>
              </a:effectLst>
            </a:endParaRPr>
          </a:p>
        </p:txBody>
      </p:sp>
      <p:sp>
        <p:nvSpPr>
          <p:cNvPr id="4" name="Shape 946"/>
          <p:cNvSpPr txBox="1">
            <a:spLocks/>
          </p:cNvSpPr>
          <p:nvPr/>
        </p:nvSpPr>
        <p:spPr>
          <a:xfrm>
            <a:off x="6012160" y="4363286"/>
            <a:ext cx="2808312" cy="432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749808" rtl="0">
              <a:defRPr sz="2132" b="1">
                <a:solidFill>
                  <a:srgbClr val="062C53"/>
                </a:solidFill>
                <a:latin typeface="Segoe UI"/>
                <a:ea typeface="Segoe UI"/>
                <a:cs typeface="Segoe UI"/>
                <a:sym typeface="Segoe UI"/>
              </a:defRPr>
            </a:lvl1pPr>
            <a:lvl2pPr>
              <a:defRPr sz="2800" b="1">
                <a:solidFill>
                  <a:srgbClr val="0066A4"/>
                </a:solidFill>
                <a:latin typeface="Segoe UI"/>
                <a:ea typeface="Segoe UI"/>
                <a:cs typeface="Segoe UI"/>
                <a:sym typeface="Segoe UI"/>
              </a:defRPr>
            </a:lvl2pPr>
            <a:lvl3pPr>
              <a:defRPr sz="2800" b="1">
                <a:solidFill>
                  <a:srgbClr val="0066A4"/>
                </a:solidFill>
                <a:latin typeface="Segoe UI"/>
                <a:ea typeface="Segoe UI"/>
                <a:cs typeface="Segoe UI"/>
                <a:sym typeface="Segoe UI"/>
              </a:defRPr>
            </a:lvl3pPr>
            <a:lvl4pPr>
              <a:defRPr sz="2800" b="1">
                <a:solidFill>
                  <a:srgbClr val="0066A4"/>
                </a:solidFill>
                <a:latin typeface="Segoe UI"/>
                <a:ea typeface="Segoe UI"/>
                <a:cs typeface="Segoe UI"/>
                <a:sym typeface="Segoe UI"/>
              </a:defRPr>
            </a:lvl4pPr>
            <a:lvl5pPr>
              <a:defRPr sz="2800" b="1">
                <a:solidFill>
                  <a:srgbClr val="0066A4"/>
                </a:solidFill>
                <a:latin typeface="Segoe UI"/>
                <a:ea typeface="Segoe UI"/>
                <a:cs typeface="Segoe UI"/>
                <a:sym typeface="Segoe UI"/>
              </a:defRPr>
            </a:lvl5pPr>
            <a:lvl6pPr>
              <a:defRPr sz="2800" b="1">
                <a:solidFill>
                  <a:srgbClr val="0066A4"/>
                </a:solidFill>
                <a:latin typeface="Segoe UI"/>
                <a:ea typeface="Segoe UI"/>
                <a:cs typeface="Segoe UI"/>
                <a:sym typeface="Segoe UI"/>
              </a:defRPr>
            </a:lvl6pPr>
            <a:lvl7pPr>
              <a:defRPr sz="2800" b="1">
                <a:solidFill>
                  <a:srgbClr val="0066A4"/>
                </a:solidFill>
                <a:latin typeface="Segoe UI"/>
                <a:ea typeface="Segoe UI"/>
                <a:cs typeface="Segoe UI"/>
                <a:sym typeface="Segoe UI"/>
              </a:defRPr>
            </a:lvl7pPr>
            <a:lvl8pPr>
              <a:defRPr sz="2800" b="1">
                <a:solidFill>
                  <a:srgbClr val="0066A4"/>
                </a:solidFill>
                <a:latin typeface="Segoe UI"/>
                <a:ea typeface="Segoe UI"/>
                <a:cs typeface="Segoe UI"/>
                <a:sym typeface="Segoe UI"/>
              </a:defRPr>
            </a:lvl8pPr>
            <a:lvl9pPr>
              <a:defRPr sz="2800" b="1">
                <a:solidFill>
                  <a:srgbClr val="0066A4"/>
                </a:solidFill>
                <a:latin typeface="Segoe UI"/>
                <a:ea typeface="Segoe UI"/>
                <a:cs typeface="Segoe UI"/>
                <a:sym typeface="Segoe UI"/>
              </a:defRPr>
            </a:lvl9pPr>
          </a:lstStyle>
          <a:p>
            <a:pPr>
              <a:defRPr sz="1800" b="0">
                <a:solidFill>
                  <a:srgbClr val="000000"/>
                </a:solidFill>
              </a:defRPr>
            </a:pPr>
            <a:r>
              <a:rPr lang="en-US" dirty="0" smtClean="0">
                <a:solidFill>
                  <a:schemeClr val="accent1">
                    <a:lumMod val="75000"/>
                  </a:schemeClr>
                </a:solidFill>
                <a:effectLst>
                  <a:outerShdw blurRad="38100" dist="38100" dir="2700000" algn="tl">
                    <a:srgbClr val="000000">
                      <a:alpha val="43137"/>
                    </a:srgbClr>
                  </a:outerShdw>
                </a:effectLst>
              </a:rPr>
              <a:t>www.starcomsystems.com </a:t>
            </a:r>
            <a:endParaRPr lang="en-US" dirty="0">
              <a:solidFill>
                <a:schemeClr val="accent1">
                  <a:lumMod val="75000"/>
                </a:schemeClr>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 name="Shape 1380"/>
          <p:cNvSpPr>
            <a:spLocks noGrp="1"/>
          </p:cNvSpPr>
          <p:nvPr>
            <p:ph type="title"/>
          </p:nvPr>
        </p:nvSpPr>
        <p:spPr>
          <a:xfrm>
            <a:off x="338221" y="-46653"/>
            <a:ext cx="8567720" cy="857251"/>
          </a:xfrm>
          <a:prstGeom prst="rect">
            <a:avLst/>
          </a:prstGeom>
        </p:spPr>
        <p:txBody>
          <a:bodyPr/>
          <a:lstStyle/>
          <a:p>
            <a:pPr lvl="0">
              <a:defRPr sz="1800" b="0">
                <a:solidFill>
                  <a:srgbClr val="000000"/>
                </a:solidFill>
              </a:defRPr>
            </a:pPr>
            <a:r>
              <a:rPr sz="2400" b="1" dirty="0" smtClean="0">
                <a:solidFill>
                  <a:srgbClr val="0070C0"/>
                </a:solidFill>
              </a:rPr>
              <a:t>Helios</a:t>
            </a:r>
            <a:r>
              <a:rPr lang="en-US" sz="2400" b="1" dirty="0" smtClean="0">
                <a:solidFill>
                  <a:srgbClr val="0070C0"/>
                </a:solidFill>
              </a:rPr>
              <a:t> - </a:t>
            </a:r>
            <a:r>
              <a:rPr lang="en-GB" sz="2400" dirty="0" smtClean="0">
                <a:solidFill>
                  <a:srgbClr val="0070C0"/>
                </a:solidFill>
              </a:rPr>
              <a:t>Vehicle </a:t>
            </a:r>
            <a:r>
              <a:rPr lang="en-GB" sz="2400" dirty="0">
                <a:solidFill>
                  <a:srgbClr val="0070C0"/>
                </a:solidFill>
              </a:rPr>
              <a:t>and </a:t>
            </a:r>
            <a:r>
              <a:rPr lang="en-GB" sz="2400" dirty="0" smtClean="0">
                <a:solidFill>
                  <a:srgbClr val="0070C0"/>
                </a:solidFill>
              </a:rPr>
              <a:t>Motorbike </a:t>
            </a:r>
            <a:r>
              <a:rPr lang="en-GB" sz="2400" dirty="0">
                <a:solidFill>
                  <a:srgbClr val="0070C0"/>
                </a:solidFill>
              </a:rPr>
              <a:t>Tracking</a:t>
            </a:r>
            <a:endParaRPr dirty="0">
              <a:solidFill>
                <a:srgbClr val="0070C0"/>
              </a:solidFill>
            </a:endParaRPr>
          </a:p>
        </p:txBody>
      </p:sp>
      <p:sp>
        <p:nvSpPr>
          <p:cNvPr id="23" name="Shape 1401"/>
          <p:cNvSpPr/>
          <p:nvPr/>
        </p:nvSpPr>
        <p:spPr>
          <a:xfrm rot="5400000">
            <a:off x="-360473" y="2175634"/>
            <a:ext cx="1872060" cy="9361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rgbClr val="F47A20"/>
          </a:solidFill>
          <a:ln w="12700">
            <a:miter lim="400000"/>
          </a:ln>
        </p:spPr>
        <p:txBody>
          <a:bodyPr lIns="0" tIns="0" rIns="0" bIns="0" anchor="ctr"/>
          <a:lstStyle/>
          <a:p>
            <a:pPr lvl="0" algn="ctr"/>
            <a:endParaRPr/>
          </a:p>
        </p:txBody>
      </p:sp>
      <p:sp>
        <p:nvSpPr>
          <p:cNvPr id="24" name="Shape 1402"/>
          <p:cNvSpPr/>
          <p:nvPr/>
        </p:nvSpPr>
        <p:spPr>
          <a:xfrm flipH="1">
            <a:off x="1682528" y="1411821"/>
            <a:ext cx="1" cy="2528081"/>
          </a:xfrm>
          <a:prstGeom prst="line">
            <a:avLst/>
          </a:prstGeom>
          <a:ln w="19050">
            <a:solidFill>
              <a:srgbClr val="F47A20"/>
            </a:solidFill>
          </a:ln>
        </p:spPr>
        <p:txBody>
          <a:bodyPr lIns="0" tIns="0" rIns="0" bIns="0"/>
          <a:lstStyle/>
          <a:p>
            <a:pPr lvl="0" defTabSz="457200">
              <a:defRPr sz="1200">
                <a:latin typeface="+mn-lt"/>
                <a:ea typeface="+mn-ea"/>
                <a:cs typeface="+mn-cs"/>
                <a:sym typeface="Helvetica"/>
              </a:defRPr>
            </a:pPr>
            <a:endParaRPr/>
          </a:p>
        </p:txBody>
      </p:sp>
      <p:sp>
        <p:nvSpPr>
          <p:cNvPr id="25" name="Shape 1403"/>
          <p:cNvSpPr/>
          <p:nvPr/>
        </p:nvSpPr>
        <p:spPr>
          <a:xfrm>
            <a:off x="1043614" y="2643757"/>
            <a:ext cx="648073" cy="1"/>
          </a:xfrm>
          <a:prstGeom prst="line">
            <a:avLst/>
          </a:prstGeom>
          <a:ln w="19050">
            <a:solidFill>
              <a:srgbClr val="F47A20"/>
            </a:solidFill>
          </a:ln>
        </p:spPr>
        <p:txBody>
          <a:bodyPr lIns="0" tIns="0" rIns="0" bIns="0"/>
          <a:lstStyle/>
          <a:p>
            <a:pPr lvl="0" defTabSz="457200">
              <a:defRPr sz="1200">
                <a:latin typeface="+mn-lt"/>
                <a:ea typeface="+mn-ea"/>
                <a:cs typeface="+mn-cs"/>
                <a:sym typeface="Helvetica"/>
              </a:defRPr>
            </a:pPr>
            <a:endParaRPr/>
          </a:p>
        </p:txBody>
      </p:sp>
      <p:sp>
        <p:nvSpPr>
          <p:cNvPr id="26" name="Shape 1404"/>
          <p:cNvSpPr>
            <a:spLocks noGrp="1"/>
          </p:cNvSpPr>
          <p:nvPr>
            <p:ph type="body" idx="1"/>
          </p:nvPr>
        </p:nvSpPr>
        <p:spPr>
          <a:xfrm>
            <a:off x="1763688" y="892441"/>
            <a:ext cx="7128793" cy="360041"/>
          </a:xfrm>
          <a:prstGeom prst="rect">
            <a:avLst/>
          </a:prstGeom>
          <a:solidFill>
            <a:srgbClr val="F47A20"/>
          </a:solidFill>
        </p:spPr>
        <p:txBody>
          <a:bodyPr lIns="72000" tIns="0" rIns="0" bIns="0" anchor="ctr"/>
          <a:lstStyle>
            <a:lvl1pPr marL="0" indent="0">
              <a:lnSpc>
                <a:spcPts val="1800"/>
              </a:lnSpc>
              <a:buSzTx/>
              <a:buNone/>
              <a:defRPr sz="2000" b="1">
                <a:solidFill>
                  <a:srgbClr val="FFFFFF"/>
                </a:solidFill>
              </a:defRPr>
            </a:lvl1pPr>
          </a:lstStyle>
          <a:p>
            <a:pPr lvl="0">
              <a:defRPr sz="1800" b="0">
                <a:solidFill>
                  <a:srgbClr val="000000"/>
                </a:solidFill>
              </a:defRPr>
            </a:pPr>
            <a:r>
              <a:rPr lang="en-GB" sz="2000" b="1" dirty="0" smtClean="0">
                <a:solidFill>
                  <a:srgbClr val="FFFFFF"/>
                </a:solidFill>
              </a:rPr>
              <a:t>Potential </a:t>
            </a:r>
            <a:r>
              <a:rPr sz="2000" b="1" dirty="0" smtClean="0">
                <a:solidFill>
                  <a:srgbClr val="FFFFFF"/>
                </a:solidFill>
              </a:rPr>
              <a:t>Benefits </a:t>
            </a:r>
            <a:endParaRPr sz="2000" b="1" dirty="0">
              <a:solidFill>
                <a:srgbClr val="FFFFFF"/>
              </a:solidFill>
            </a:endParaRPr>
          </a:p>
        </p:txBody>
      </p:sp>
      <p:sp>
        <p:nvSpPr>
          <p:cNvPr id="33" name="Shape 1411"/>
          <p:cNvSpPr/>
          <p:nvPr/>
        </p:nvSpPr>
        <p:spPr>
          <a:xfrm>
            <a:off x="1763688" y="1339813"/>
            <a:ext cx="7128791" cy="2192908"/>
          </a:xfrm>
          <a:prstGeom prst="rect">
            <a:avLst/>
          </a:prstGeom>
          <a:solidFill>
            <a:srgbClr val="F2F2F2"/>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135819" lvl="0" indent="-135819">
              <a:lnSpc>
                <a:spcPts val="1900"/>
              </a:lnSpc>
              <a:buClr>
                <a:srgbClr val="F47A20"/>
              </a:buClr>
              <a:buSzPct val="100000"/>
              <a:buFont typeface="Arial"/>
              <a:buChar char="•"/>
            </a:pPr>
            <a:r>
              <a:rPr lang="en-US" sz="1400" b="1" dirty="0" smtClean="0">
                <a:solidFill>
                  <a:srgbClr val="515153"/>
                </a:solidFill>
                <a:latin typeface="Segoe UI"/>
                <a:ea typeface="Segoe UI"/>
                <a:cs typeface="Segoe UI"/>
                <a:sym typeface="Segoe UI"/>
              </a:rPr>
              <a:t>Lowering costs – </a:t>
            </a:r>
            <a:r>
              <a:rPr lang="en-US" sz="1400" dirty="0" smtClean="0">
                <a:solidFill>
                  <a:srgbClr val="515153"/>
                </a:solidFill>
                <a:latin typeface="Segoe UI"/>
                <a:ea typeface="Segoe UI"/>
                <a:cs typeface="Segoe UI"/>
                <a:sym typeface="Segoe UI"/>
              </a:rPr>
              <a:t>route optimization can lead to fuel and personnel savings</a:t>
            </a:r>
            <a:endParaRPr lang="en-US" sz="1400" dirty="0">
              <a:solidFill>
                <a:schemeClr val="tx2">
                  <a:lumMod val="50000"/>
                </a:schemeClr>
              </a:solidFill>
              <a:latin typeface="Segoe UI"/>
              <a:ea typeface="Segoe UI"/>
              <a:cs typeface="Segoe UI"/>
              <a:sym typeface="Segoe UI"/>
            </a:endParaRPr>
          </a:p>
          <a:p>
            <a:pPr marL="135819" lvl="0" indent="-135819">
              <a:lnSpc>
                <a:spcPts val="1900"/>
              </a:lnSpc>
              <a:buClr>
                <a:srgbClr val="F47A20"/>
              </a:buClr>
              <a:buSzPct val="100000"/>
              <a:buFont typeface="Arial"/>
              <a:buChar char="•"/>
            </a:pPr>
            <a:r>
              <a:rPr lang="en-US" sz="1400" b="1" dirty="0" smtClean="0">
                <a:solidFill>
                  <a:schemeClr val="tx2">
                    <a:lumMod val="50000"/>
                  </a:schemeClr>
                </a:solidFill>
                <a:latin typeface="Segoe UI"/>
                <a:ea typeface="Segoe UI"/>
                <a:cs typeface="Segoe UI"/>
                <a:sym typeface="Segoe UI"/>
              </a:rPr>
              <a:t>Operational efficiency – </a:t>
            </a:r>
            <a:r>
              <a:rPr lang="en-US" sz="1400" dirty="0" smtClean="0">
                <a:solidFill>
                  <a:schemeClr val="tx2">
                    <a:lumMod val="50000"/>
                  </a:schemeClr>
                </a:solidFill>
                <a:latin typeface="Segoe UI"/>
                <a:ea typeface="Segoe UI"/>
                <a:cs typeface="Segoe UI"/>
                <a:sym typeface="Segoe UI"/>
              </a:rPr>
              <a:t>fleet managers keep track of assets in the field</a:t>
            </a:r>
            <a:endParaRPr lang="en-US" sz="1400" dirty="0">
              <a:solidFill>
                <a:schemeClr val="tx2">
                  <a:lumMod val="50000"/>
                </a:schemeClr>
              </a:solidFill>
              <a:latin typeface="Segoe UI"/>
              <a:ea typeface="Segoe UI"/>
              <a:cs typeface="Segoe UI"/>
              <a:sym typeface="Segoe UI"/>
            </a:endParaRPr>
          </a:p>
          <a:p>
            <a:pPr marL="135819" lvl="0" indent="-135819">
              <a:lnSpc>
                <a:spcPts val="1900"/>
              </a:lnSpc>
              <a:buClr>
                <a:srgbClr val="F47A20"/>
              </a:buClr>
              <a:buSzPct val="100000"/>
              <a:buFont typeface="Arial"/>
              <a:buChar char="•"/>
            </a:pPr>
            <a:r>
              <a:rPr lang="en-US" sz="1400" b="1" dirty="0" smtClean="0">
                <a:solidFill>
                  <a:schemeClr val="tx2">
                    <a:lumMod val="50000"/>
                  </a:schemeClr>
                </a:solidFill>
                <a:latin typeface="Segoe UI"/>
                <a:ea typeface="Segoe UI"/>
                <a:cs typeface="Segoe UI"/>
                <a:sym typeface="Segoe UI"/>
              </a:rPr>
              <a:t>Emergency alerts – </a:t>
            </a:r>
            <a:r>
              <a:rPr lang="en-US" sz="1400" dirty="0" smtClean="0">
                <a:solidFill>
                  <a:schemeClr val="tx2">
                    <a:lumMod val="50000"/>
                  </a:schemeClr>
                </a:solidFill>
                <a:latin typeface="Segoe UI"/>
                <a:ea typeface="Segoe UI"/>
                <a:cs typeface="Segoe UI"/>
                <a:sym typeface="Segoe UI"/>
              </a:rPr>
              <a:t>automatic collision detection and reporting</a:t>
            </a:r>
            <a:endParaRPr lang="en-US" sz="1400" dirty="0">
              <a:solidFill>
                <a:schemeClr val="tx2">
                  <a:lumMod val="50000"/>
                </a:schemeClr>
              </a:solidFill>
              <a:latin typeface="Segoe UI"/>
              <a:ea typeface="Segoe UI"/>
              <a:cs typeface="Segoe UI"/>
              <a:sym typeface="Segoe UI"/>
            </a:endParaRPr>
          </a:p>
          <a:p>
            <a:pPr marL="135819" lvl="0" indent="-135819">
              <a:lnSpc>
                <a:spcPts val="1900"/>
              </a:lnSpc>
              <a:buClr>
                <a:srgbClr val="F47A20"/>
              </a:buClr>
              <a:buSzPct val="100000"/>
              <a:buFont typeface="Arial"/>
              <a:buChar char="•"/>
            </a:pPr>
            <a:r>
              <a:rPr lang="en-US" sz="1400" b="1" dirty="0" smtClean="0">
                <a:solidFill>
                  <a:schemeClr val="tx2">
                    <a:lumMod val="50000"/>
                  </a:schemeClr>
                </a:solidFill>
                <a:latin typeface="Segoe UI"/>
                <a:ea typeface="Segoe UI"/>
                <a:cs typeface="Segoe UI"/>
                <a:sym typeface="Segoe UI"/>
              </a:rPr>
              <a:t>Theft recovery – </a:t>
            </a:r>
            <a:r>
              <a:rPr lang="en-US" sz="1400" dirty="0" smtClean="0">
                <a:solidFill>
                  <a:schemeClr val="tx2">
                    <a:lumMod val="50000"/>
                  </a:schemeClr>
                </a:solidFill>
                <a:latin typeface="Segoe UI"/>
                <a:ea typeface="Segoe UI"/>
                <a:cs typeface="Segoe UI"/>
                <a:sym typeface="Segoe UI"/>
              </a:rPr>
              <a:t>multiple options to alert authorities and others</a:t>
            </a:r>
            <a:endParaRPr lang="en-US" sz="1400" dirty="0">
              <a:solidFill>
                <a:schemeClr val="tx2">
                  <a:lumMod val="50000"/>
                </a:schemeClr>
              </a:solidFill>
              <a:latin typeface="Segoe UI"/>
              <a:ea typeface="Segoe UI"/>
              <a:cs typeface="Segoe UI"/>
              <a:sym typeface="Segoe UI"/>
            </a:endParaRPr>
          </a:p>
          <a:p>
            <a:pPr marL="135819" lvl="0" indent="-135819">
              <a:lnSpc>
                <a:spcPts val="1900"/>
              </a:lnSpc>
              <a:buClr>
                <a:srgbClr val="F47A20"/>
              </a:buClr>
              <a:buSzPct val="100000"/>
              <a:buFont typeface="Arial"/>
              <a:buChar char="•"/>
            </a:pPr>
            <a:r>
              <a:rPr lang="en-US" sz="1400" b="1" dirty="0" smtClean="0">
                <a:solidFill>
                  <a:schemeClr val="tx2">
                    <a:lumMod val="50000"/>
                  </a:schemeClr>
                </a:solidFill>
                <a:latin typeface="Segoe UI"/>
                <a:ea typeface="Segoe UI"/>
                <a:cs typeface="Segoe UI"/>
                <a:sym typeface="Segoe UI"/>
              </a:rPr>
              <a:t>Multiple connectivity options – </a:t>
            </a:r>
            <a:r>
              <a:rPr lang="en-US" sz="1400" dirty="0" smtClean="0">
                <a:solidFill>
                  <a:schemeClr val="tx2">
                    <a:lumMod val="50000"/>
                  </a:schemeClr>
                </a:solidFill>
                <a:latin typeface="Segoe UI"/>
                <a:ea typeface="Segoe UI"/>
                <a:cs typeface="Segoe UI"/>
                <a:sym typeface="Segoe UI"/>
              </a:rPr>
              <a:t>enables use in areas with poor </a:t>
            </a:r>
            <a:r>
              <a:rPr lang="en-US" sz="1400" dirty="0">
                <a:solidFill>
                  <a:schemeClr val="tx2">
                    <a:lumMod val="50000"/>
                  </a:schemeClr>
                </a:solidFill>
                <a:latin typeface="Segoe UI"/>
                <a:ea typeface="Segoe UI"/>
                <a:cs typeface="Segoe UI"/>
                <a:sym typeface="Segoe UI"/>
              </a:rPr>
              <a:t>communications</a:t>
            </a:r>
          </a:p>
          <a:p>
            <a:pPr marL="135819" lvl="0" indent="-135819">
              <a:lnSpc>
                <a:spcPts val="1900"/>
              </a:lnSpc>
              <a:buClr>
                <a:srgbClr val="F47A20"/>
              </a:buClr>
              <a:buSzPct val="100000"/>
              <a:buFont typeface="Arial"/>
              <a:buChar char="•"/>
            </a:pPr>
            <a:r>
              <a:rPr lang="en-US" sz="1400" b="1" dirty="0" smtClean="0">
                <a:solidFill>
                  <a:schemeClr val="tx2">
                    <a:lumMod val="50000"/>
                  </a:schemeClr>
                </a:solidFill>
                <a:latin typeface="Segoe UI"/>
                <a:ea typeface="Segoe UI"/>
                <a:cs typeface="Segoe UI"/>
                <a:sym typeface="Segoe UI"/>
              </a:rPr>
              <a:t>Flexibility and customization</a:t>
            </a:r>
            <a:r>
              <a:rPr lang="en-US" sz="1400" b="1" dirty="0">
                <a:solidFill>
                  <a:schemeClr val="tx2">
                    <a:lumMod val="50000"/>
                  </a:schemeClr>
                </a:solidFill>
                <a:latin typeface="Segoe UI"/>
                <a:ea typeface="Segoe UI"/>
                <a:cs typeface="Segoe UI"/>
                <a:sym typeface="Segoe UI"/>
              </a:rPr>
              <a:t> </a:t>
            </a:r>
            <a:r>
              <a:rPr lang="en-US" sz="1400" b="1" dirty="0" smtClean="0">
                <a:solidFill>
                  <a:schemeClr val="tx2">
                    <a:lumMod val="50000"/>
                  </a:schemeClr>
                </a:solidFill>
                <a:latin typeface="Segoe UI"/>
                <a:ea typeface="Segoe UI"/>
                <a:cs typeface="Segoe UI"/>
                <a:sym typeface="Segoe UI"/>
              </a:rPr>
              <a:t>– </a:t>
            </a:r>
            <a:r>
              <a:rPr lang="en-US" sz="1400" dirty="0" smtClean="0">
                <a:solidFill>
                  <a:schemeClr val="tx2">
                    <a:lumMod val="50000"/>
                  </a:schemeClr>
                </a:solidFill>
                <a:latin typeface="Segoe UI"/>
                <a:ea typeface="Segoe UI"/>
                <a:cs typeface="Segoe UI"/>
                <a:sym typeface="Segoe UI"/>
              </a:rPr>
              <a:t>using a sophisticated </a:t>
            </a:r>
            <a:r>
              <a:rPr lang="en-US" sz="1400" dirty="0">
                <a:solidFill>
                  <a:schemeClr val="tx2">
                    <a:lumMod val="50000"/>
                  </a:schemeClr>
                </a:solidFill>
                <a:latin typeface="Segoe UI"/>
                <a:ea typeface="Segoe UI"/>
                <a:cs typeface="Segoe UI"/>
                <a:sym typeface="Segoe UI"/>
              </a:rPr>
              <a:t>events generator </a:t>
            </a:r>
          </a:p>
          <a:p>
            <a:pPr marL="135819" lvl="0" indent="-135819">
              <a:lnSpc>
                <a:spcPts val="1900"/>
              </a:lnSpc>
              <a:buClr>
                <a:srgbClr val="F47A20"/>
              </a:buClr>
              <a:buSzPct val="100000"/>
              <a:buFont typeface="Arial"/>
              <a:buChar char="•"/>
            </a:pPr>
            <a:r>
              <a:rPr lang="en-US" sz="1400" b="1" dirty="0">
                <a:solidFill>
                  <a:schemeClr val="tx2">
                    <a:lumMod val="50000"/>
                  </a:schemeClr>
                </a:solidFill>
                <a:latin typeface="Segoe UI"/>
                <a:ea typeface="Segoe UI"/>
                <a:cs typeface="Segoe UI"/>
                <a:sym typeface="Segoe UI"/>
              </a:rPr>
              <a:t>Over 200 features</a:t>
            </a:r>
            <a:r>
              <a:rPr lang="en-US" sz="1400" dirty="0">
                <a:solidFill>
                  <a:schemeClr val="tx2">
                    <a:lumMod val="50000"/>
                  </a:schemeClr>
                </a:solidFill>
                <a:latin typeface="Segoe UI"/>
                <a:ea typeface="Segoe UI"/>
                <a:cs typeface="Segoe UI"/>
                <a:sym typeface="Segoe UI"/>
              </a:rPr>
              <a:t> </a:t>
            </a:r>
            <a:r>
              <a:rPr lang="en-US" sz="1400" dirty="0" smtClean="0">
                <a:solidFill>
                  <a:schemeClr val="tx2">
                    <a:lumMod val="50000"/>
                  </a:schemeClr>
                </a:solidFill>
                <a:latin typeface="Segoe UI"/>
                <a:ea typeface="Segoe UI"/>
                <a:cs typeface="Segoe UI"/>
                <a:sym typeface="Segoe UI"/>
              </a:rPr>
              <a:t>– fuel </a:t>
            </a:r>
            <a:r>
              <a:rPr lang="en-US" sz="1400" dirty="0">
                <a:solidFill>
                  <a:schemeClr val="tx2">
                    <a:lumMod val="50000"/>
                  </a:schemeClr>
                </a:solidFill>
                <a:latin typeface="Segoe UI"/>
                <a:ea typeface="Segoe UI"/>
                <a:cs typeface="Segoe UI"/>
                <a:sym typeface="Segoe UI"/>
              </a:rPr>
              <a:t>consumption tracking, </a:t>
            </a:r>
            <a:r>
              <a:rPr lang="en-US" sz="1400" dirty="0" smtClean="0">
                <a:solidFill>
                  <a:schemeClr val="tx2">
                    <a:lumMod val="50000"/>
                  </a:schemeClr>
                </a:solidFill>
                <a:latin typeface="Segoe UI"/>
                <a:ea typeface="Segoe UI"/>
                <a:cs typeface="Segoe UI"/>
                <a:sym typeface="Segoe UI"/>
              </a:rPr>
              <a:t>off-line </a:t>
            </a:r>
            <a:r>
              <a:rPr lang="en-US" sz="1400" dirty="0">
                <a:solidFill>
                  <a:schemeClr val="tx2">
                    <a:lumMod val="50000"/>
                  </a:schemeClr>
                </a:solidFill>
                <a:latin typeface="Segoe UI"/>
                <a:ea typeface="Segoe UI"/>
                <a:cs typeface="Segoe UI"/>
                <a:sym typeface="Segoe UI"/>
              </a:rPr>
              <a:t>communication option for reduced communication costs, </a:t>
            </a:r>
            <a:r>
              <a:rPr lang="en-US" sz="1400" dirty="0" smtClean="0">
                <a:solidFill>
                  <a:schemeClr val="tx2">
                    <a:lumMod val="50000"/>
                  </a:schemeClr>
                </a:solidFill>
                <a:latin typeface="Segoe UI"/>
                <a:ea typeface="Segoe UI"/>
                <a:cs typeface="Segoe UI"/>
                <a:sym typeface="Segoe UI"/>
              </a:rPr>
              <a:t>built-in </a:t>
            </a:r>
            <a:r>
              <a:rPr lang="en-US" sz="1400" dirty="0">
                <a:solidFill>
                  <a:schemeClr val="tx2">
                    <a:lumMod val="50000"/>
                  </a:schemeClr>
                </a:solidFill>
                <a:latin typeface="Segoe UI"/>
                <a:ea typeface="Segoe UI"/>
                <a:cs typeface="Segoe UI"/>
                <a:sym typeface="Segoe UI"/>
              </a:rPr>
              <a:t>accelerometer, OTA (over the air), custom events generator, </a:t>
            </a:r>
            <a:r>
              <a:rPr lang="en-US" sz="1400" dirty="0" smtClean="0">
                <a:solidFill>
                  <a:schemeClr val="tx2">
                    <a:lumMod val="50000"/>
                  </a:schemeClr>
                </a:solidFill>
                <a:latin typeface="Segoe UI"/>
                <a:ea typeface="Segoe UI"/>
                <a:cs typeface="Segoe UI"/>
                <a:sym typeface="Segoe UI"/>
              </a:rPr>
              <a:t>upgrade </a:t>
            </a:r>
            <a:r>
              <a:rPr lang="en-US" sz="1400" dirty="0">
                <a:solidFill>
                  <a:schemeClr val="tx2">
                    <a:lumMod val="50000"/>
                  </a:schemeClr>
                </a:solidFill>
                <a:latin typeface="Segoe UI"/>
                <a:ea typeface="Segoe UI"/>
                <a:cs typeface="Segoe UI"/>
                <a:sym typeface="Segoe UI"/>
              </a:rPr>
              <a:t>capabilities, etc.</a:t>
            </a:r>
          </a:p>
        </p:txBody>
      </p:sp>
      <p:grpSp>
        <p:nvGrpSpPr>
          <p:cNvPr id="15" name="Group 14"/>
          <p:cNvGrpSpPr/>
          <p:nvPr/>
        </p:nvGrpSpPr>
        <p:grpSpPr>
          <a:xfrm>
            <a:off x="107506" y="2355726"/>
            <a:ext cx="792089" cy="500858"/>
            <a:chOff x="107506" y="2765016"/>
            <a:chExt cx="792089" cy="500858"/>
          </a:xfrm>
        </p:grpSpPr>
        <p:sp>
          <p:nvSpPr>
            <p:cNvPr id="16" name="Shape 1394"/>
            <p:cNvSpPr/>
            <p:nvPr/>
          </p:nvSpPr>
          <p:spPr>
            <a:xfrm>
              <a:off x="401085" y="2765016"/>
              <a:ext cx="243691" cy="206049"/>
            </a:xfrm>
            <a:custGeom>
              <a:avLst/>
              <a:gdLst/>
              <a:ahLst/>
              <a:cxnLst>
                <a:cxn ang="0">
                  <a:pos x="wd2" y="hd2"/>
                </a:cxn>
                <a:cxn ang="5400000">
                  <a:pos x="wd2" y="hd2"/>
                </a:cxn>
                <a:cxn ang="10800000">
                  <a:pos x="wd2" y="hd2"/>
                </a:cxn>
                <a:cxn ang="16200000">
                  <a:pos x="wd2" y="hd2"/>
                </a:cxn>
              </a:cxnLst>
              <a:rect l="0" t="0" r="r" b="b"/>
              <a:pathLst>
                <a:path w="21271" h="21600" extrusionOk="0">
                  <a:moveTo>
                    <a:pt x="10581" y="13829"/>
                  </a:moveTo>
                  <a:cubicBezTo>
                    <a:pt x="12445" y="13829"/>
                    <a:pt x="13871" y="15541"/>
                    <a:pt x="13871" y="17649"/>
                  </a:cubicBezTo>
                  <a:cubicBezTo>
                    <a:pt x="13871" y="19888"/>
                    <a:pt x="12445" y="21600"/>
                    <a:pt x="10581" y="21600"/>
                  </a:cubicBezTo>
                  <a:cubicBezTo>
                    <a:pt x="8827" y="21600"/>
                    <a:pt x="7401" y="19888"/>
                    <a:pt x="7401" y="17649"/>
                  </a:cubicBezTo>
                  <a:cubicBezTo>
                    <a:pt x="7401" y="15541"/>
                    <a:pt x="8827" y="13829"/>
                    <a:pt x="10581" y="13829"/>
                  </a:cubicBezTo>
                  <a:close/>
                  <a:moveTo>
                    <a:pt x="16612" y="12644"/>
                  </a:moveTo>
                  <a:cubicBezTo>
                    <a:pt x="17270" y="11985"/>
                    <a:pt x="17270" y="10668"/>
                    <a:pt x="16612" y="10010"/>
                  </a:cubicBezTo>
                  <a:cubicBezTo>
                    <a:pt x="13322" y="6059"/>
                    <a:pt x="7950" y="6059"/>
                    <a:pt x="4660" y="10010"/>
                  </a:cubicBezTo>
                  <a:cubicBezTo>
                    <a:pt x="4002" y="10668"/>
                    <a:pt x="4002" y="11985"/>
                    <a:pt x="4660" y="12644"/>
                  </a:cubicBezTo>
                  <a:cubicBezTo>
                    <a:pt x="5318" y="13434"/>
                    <a:pt x="6305" y="13434"/>
                    <a:pt x="6963" y="12644"/>
                  </a:cubicBezTo>
                  <a:cubicBezTo>
                    <a:pt x="8937" y="10273"/>
                    <a:pt x="12335" y="10273"/>
                    <a:pt x="14309" y="12644"/>
                  </a:cubicBezTo>
                  <a:cubicBezTo>
                    <a:pt x="14638" y="13039"/>
                    <a:pt x="15077" y="13302"/>
                    <a:pt x="15515" y="13302"/>
                  </a:cubicBezTo>
                  <a:cubicBezTo>
                    <a:pt x="15844" y="13302"/>
                    <a:pt x="16283" y="13039"/>
                    <a:pt x="16612" y="12644"/>
                  </a:cubicBezTo>
                  <a:close/>
                  <a:moveTo>
                    <a:pt x="2796" y="7771"/>
                  </a:moveTo>
                  <a:cubicBezTo>
                    <a:pt x="4880" y="5137"/>
                    <a:pt x="7621" y="3820"/>
                    <a:pt x="10581" y="3820"/>
                  </a:cubicBezTo>
                  <a:cubicBezTo>
                    <a:pt x="13651" y="3820"/>
                    <a:pt x="16392" y="5137"/>
                    <a:pt x="18476" y="7771"/>
                  </a:cubicBezTo>
                  <a:cubicBezTo>
                    <a:pt x="19133" y="8429"/>
                    <a:pt x="20120" y="8429"/>
                    <a:pt x="20778" y="7771"/>
                  </a:cubicBezTo>
                  <a:cubicBezTo>
                    <a:pt x="21436" y="6980"/>
                    <a:pt x="21436" y="5795"/>
                    <a:pt x="20778" y="5005"/>
                  </a:cubicBezTo>
                  <a:cubicBezTo>
                    <a:pt x="18037" y="1712"/>
                    <a:pt x="14419" y="0"/>
                    <a:pt x="10581" y="0"/>
                  </a:cubicBezTo>
                  <a:cubicBezTo>
                    <a:pt x="6853" y="0"/>
                    <a:pt x="3235" y="1712"/>
                    <a:pt x="494" y="5005"/>
                  </a:cubicBezTo>
                  <a:cubicBezTo>
                    <a:pt x="-164" y="5795"/>
                    <a:pt x="-164" y="6980"/>
                    <a:pt x="494" y="7771"/>
                  </a:cubicBezTo>
                  <a:cubicBezTo>
                    <a:pt x="823" y="8166"/>
                    <a:pt x="1261" y="8298"/>
                    <a:pt x="1590" y="8298"/>
                  </a:cubicBezTo>
                  <a:cubicBezTo>
                    <a:pt x="2029" y="8298"/>
                    <a:pt x="2467" y="8166"/>
                    <a:pt x="2796" y="7771"/>
                  </a:cubicBezTo>
                  <a:close/>
                </a:path>
              </a:pathLst>
            </a:custGeom>
            <a:solidFill>
              <a:srgbClr val="000000"/>
            </a:solidFill>
            <a:ln w="12700" cap="flat">
              <a:noFill/>
              <a:miter lim="400000"/>
            </a:ln>
            <a:effectLst/>
          </p:spPr>
          <p:txBody>
            <a:bodyPr wrap="square" lIns="0" tIns="0" rIns="0" bIns="0" numCol="1" anchor="t">
              <a:noAutofit/>
            </a:bodyPr>
            <a:lstStyle/>
            <a:p>
              <a:pPr lvl="0">
                <a:defRPr sz="1300"/>
              </a:pPr>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6" y="2964340"/>
              <a:ext cx="792089" cy="301534"/>
            </a:xfrm>
            <a:prstGeom prst="rect">
              <a:avLst/>
            </a:prstGeom>
          </p:spPr>
        </p:pic>
      </p:grpSp>
      <p:sp>
        <p:nvSpPr>
          <p:cNvPr id="3" name="Slide Number Placeholder 2"/>
          <p:cNvSpPr>
            <a:spLocks noGrp="1"/>
          </p:cNvSpPr>
          <p:nvPr>
            <p:ph type="sldNum" sz="quarter" idx="2"/>
          </p:nvPr>
        </p:nvSpPr>
        <p:spPr/>
        <p:txBody>
          <a:bodyPr/>
          <a:lstStyle/>
          <a:p>
            <a:pPr lvl="0"/>
            <a:fld id="{86CB4B4D-7CA3-9044-876B-883B54F8677D}" type="slidenum">
              <a:rPr lang="en-US" smtClean="0"/>
              <a:t>10</a:t>
            </a:fld>
            <a:endParaRPr lang="en-US"/>
          </a:p>
        </p:txBody>
      </p:sp>
    </p:spTree>
    <p:extLst>
      <p:ext uri="{BB962C8B-B14F-4D97-AF65-F5344CB8AC3E}">
        <p14:creationId xmlns:p14="http://schemas.microsoft.com/office/powerpoint/2010/main" val="200770727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 name="Shape 1445"/>
          <p:cNvSpPr>
            <a:spLocks noGrp="1"/>
          </p:cNvSpPr>
          <p:nvPr>
            <p:ph type="title"/>
          </p:nvPr>
        </p:nvSpPr>
        <p:spPr>
          <a:xfrm>
            <a:off x="361128" y="21769"/>
            <a:ext cx="7128793" cy="857251"/>
          </a:xfrm>
          <a:prstGeom prst="rect">
            <a:avLst/>
          </a:prstGeom>
        </p:spPr>
        <p:txBody>
          <a:bodyPr>
            <a:normAutofit/>
          </a:bodyPr>
          <a:lstStyle>
            <a:lvl1pPr>
              <a:defRPr>
                <a:solidFill>
                  <a:srgbClr val="F47A20"/>
                </a:solidFill>
              </a:defRPr>
            </a:lvl1pPr>
          </a:lstStyle>
          <a:p>
            <a:pPr lvl="0">
              <a:defRPr sz="1800" b="0">
                <a:solidFill>
                  <a:srgbClr val="000000"/>
                </a:solidFill>
              </a:defRPr>
            </a:pPr>
            <a:r>
              <a:rPr sz="2500" b="1" dirty="0">
                <a:solidFill>
                  <a:srgbClr val="0070C0"/>
                </a:solidFill>
              </a:rPr>
              <a:t>The </a:t>
            </a:r>
            <a:r>
              <a:rPr sz="2500" b="1" dirty="0" smtClean="0">
                <a:solidFill>
                  <a:srgbClr val="0070C0"/>
                </a:solidFill>
              </a:rPr>
              <a:t>T</a:t>
            </a:r>
            <a:r>
              <a:rPr lang="en-US" sz="2500" b="1" dirty="0" smtClean="0">
                <a:solidFill>
                  <a:srgbClr val="0070C0"/>
                </a:solidFill>
              </a:rPr>
              <a:t>ETIS </a:t>
            </a:r>
            <a:r>
              <a:rPr sz="2500" b="1" dirty="0" smtClean="0">
                <a:solidFill>
                  <a:srgbClr val="0070C0"/>
                </a:solidFill>
              </a:rPr>
              <a:t>Family</a:t>
            </a:r>
            <a:endParaRPr sz="2500" b="1" dirty="0">
              <a:solidFill>
                <a:srgbClr val="0070C0"/>
              </a:solidFill>
            </a:endParaRPr>
          </a:p>
        </p:txBody>
      </p:sp>
      <p:pic>
        <p:nvPicPr>
          <p:cNvPr id="1447" name="image35.png"/>
          <p:cNvPicPr/>
          <p:nvPr/>
        </p:nvPicPr>
        <p:blipFill>
          <a:blip r:embed="rId2">
            <a:extLst/>
          </a:blip>
          <a:srcRect l="9922" t="43163" r="20271" b="36642"/>
          <a:stretch>
            <a:fillRect/>
          </a:stretch>
        </p:blipFill>
        <p:spPr>
          <a:xfrm>
            <a:off x="4047230" y="979435"/>
            <a:ext cx="812802" cy="584203"/>
          </a:xfrm>
          <a:prstGeom prst="rect">
            <a:avLst/>
          </a:prstGeom>
          <a:ln w="12700">
            <a:miter lim="400000"/>
          </a:ln>
        </p:spPr>
      </p:pic>
      <p:sp>
        <p:nvSpPr>
          <p:cNvPr id="1448" name="Shape 1448"/>
          <p:cNvSpPr/>
          <p:nvPr/>
        </p:nvSpPr>
        <p:spPr>
          <a:xfrm>
            <a:off x="179511" y="2111667"/>
            <a:ext cx="2592292" cy="200055"/>
          </a:xfrm>
          <a:prstGeom prst="rect">
            <a:avLst/>
          </a:prstGeom>
          <a:ln/>
          <a:extLst>
            <a:ext uri="{C572A759-6A51-4108-AA02-DFA0A04FC94B}">
              <ma14:wrappingTextBoxFlag xmlns="" xmlns:ma14="http://schemas.microsoft.com/office/mac/drawingml/2011/main" val="1"/>
            </a:ext>
          </a:extLst>
        </p:spPr>
        <p:style>
          <a:lnRef idx="2">
            <a:schemeClr val="dk1">
              <a:shade val="50000"/>
            </a:schemeClr>
          </a:lnRef>
          <a:fillRef idx="1">
            <a:schemeClr val="dk1"/>
          </a:fillRef>
          <a:effectRef idx="0">
            <a:schemeClr val="dk1"/>
          </a:effectRef>
          <a:fontRef idx="minor">
            <a:schemeClr val="lt1"/>
          </a:fontRef>
        </p:style>
        <p:txBody>
          <a:bodyPr wrap="square" lIns="72000" tIns="0" rIns="0" bIns="0" numCol="1" anchor="ctr">
            <a:spAutoFit/>
          </a:bodyPr>
          <a:lstStyle>
            <a:lvl1pPr>
              <a:defRPr sz="1300" b="1">
                <a:solidFill>
                  <a:srgbClr val="FFFFFF"/>
                </a:solidFill>
                <a:latin typeface="Segoe UI"/>
                <a:ea typeface="Segoe UI"/>
                <a:cs typeface="Segoe UI"/>
                <a:sym typeface="Segoe UI"/>
              </a:defRPr>
            </a:lvl1pPr>
          </a:lstStyle>
          <a:p>
            <a:pPr lvl="0">
              <a:defRPr sz="1800" b="0">
                <a:solidFill>
                  <a:srgbClr val="000000"/>
                </a:solidFill>
              </a:defRPr>
            </a:pPr>
            <a:r>
              <a:rPr sz="1300" b="1" dirty="0" smtClean="0">
                <a:solidFill>
                  <a:srgbClr val="FFFFFF"/>
                </a:solidFill>
              </a:rPr>
              <a:t>T</a:t>
            </a:r>
            <a:r>
              <a:rPr lang="en-GB" sz="1300" b="1" dirty="0" err="1" smtClean="0">
                <a:solidFill>
                  <a:srgbClr val="FFFFFF"/>
                </a:solidFill>
              </a:rPr>
              <a:t>etis</a:t>
            </a:r>
            <a:r>
              <a:rPr sz="1300" b="1" dirty="0" smtClean="0">
                <a:solidFill>
                  <a:srgbClr val="FFFFFF"/>
                </a:solidFill>
              </a:rPr>
              <a:t> </a:t>
            </a:r>
            <a:r>
              <a:rPr sz="1300" b="1" dirty="0">
                <a:solidFill>
                  <a:srgbClr val="FFFFFF"/>
                </a:solidFill>
              </a:rPr>
              <a:t>for Dry Containers </a:t>
            </a:r>
          </a:p>
        </p:txBody>
      </p:sp>
      <p:sp>
        <p:nvSpPr>
          <p:cNvPr id="1449" name="Shape 1449"/>
          <p:cNvSpPr/>
          <p:nvPr/>
        </p:nvSpPr>
        <p:spPr>
          <a:xfrm>
            <a:off x="179511" y="2461210"/>
            <a:ext cx="2592292" cy="1949252"/>
          </a:xfrm>
          <a:prstGeom prst="rect">
            <a:avLst/>
          </a:prstGeom>
          <a:solidFill>
            <a:srgbClr val="F2F2F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marL="118533" lvl="0" indent="-118533">
              <a:lnSpc>
                <a:spcPts val="1900"/>
              </a:lnSpc>
              <a:buClr>
                <a:srgbClr val="F47A20"/>
              </a:buClr>
              <a:buSzPct val="100000"/>
              <a:buFont typeface="Arial"/>
              <a:buChar char="•"/>
            </a:pPr>
            <a:r>
              <a:rPr lang="en-US" sz="1400" b="1" dirty="0">
                <a:solidFill>
                  <a:schemeClr val="tx1"/>
                </a:solidFill>
                <a:latin typeface="Segoe UI"/>
                <a:ea typeface="Segoe UI"/>
                <a:cs typeface="Segoe UI"/>
                <a:sym typeface="Segoe UI"/>
              </a:rPr>
              <a:t>Monitors</a:t>
            </a:r>
            <a:r>
              <a:rPr lang="en-US" sz="1400" dirty="0">
                <a:solidFill>
                  <a:schemeClr val="tx1"/>
                </a:solidFill>
                <a:latin typeface="Segoe UI"/>
                <a:ea typeface="Segoe UI"/>
                <a:cs typeface="Segoe UI"/>
                <a:sym typeface="Segoe UI"/>
              </a:rPr>
              <a:t> location, impact, container loss and theft</a:t>
            </a:r>
          </a:p>
          <a:p>
            <a:pPr marL="118533" lvl="0" indent="-118533">
              <a:lnSpc>
                <a:spcPts val="1900"/>
              </a:lnSpc>
              <a:buClr>
                <a:srgbClr val="F47A20"/>
              </a:buClr>
              <a:buSzPct val="100000"/>
              <a:buFont typeface="Arial"/>
              <a:buChar char="•"/>
            </a:pPr>
            <a:r>
              <a:rPr lang="en-US" sz="1400" b="1" dirty="0">
                <a:solidFill>
                  <a:schemeClr val="tx1"/>
                </a:solidFill>
                <a:latin typeface="Segoe UI"/>
                <a:ea typeface="Segoe UI"/>
                <a:cs typeface="Segoe UI"/>
                <a:sym typeface="Segoe UI"/>
              </a:rPr>
              <a:t>Easy installation </a:t>
            </a:r>
            <a:r>
              <a:rPr lang="en-US" sz="1400" dirty="0" smtClean="0">
                <a:solidFill>
                  <a:schemeClr val="tx1"/>
                </a:solidFill>
                <a:latin typeface="Segoe UI"/>
                <a:ea typeface="Segoe UI"/>
                <a:cs typeface="Segoe UI"/>
                <a:sym typeface="Segoe UI"/>
              </a:rPr>
              <a:t>on </a:t>
            </a:r>
            <a:r>
              <a:rPr lang="en-US" sz="1400" dirty="0">
                <a:solidFill>
                  <a:schemeClr val="tx1"/>
                </a:solidFill>
                <a:latin typeface="Segoe UI"/>
                <a:ea typeface="Segoe UI"/>
                <a:cs typeface="Segoe UI"/>
                <a:sym typeface="Segoe UI"/>
              </a:rPr>
              <a:t>container's door hinge</a:t>
            </a:r>
          </a:p>
          <a:p>
            <a:pPr marL="118533" lvl="0" indent="-118533">
              <a:lnSpc>
                <a:spcPts val="1900"/>
              </a:lnSpc>
              <a:buClr>
                <a:srgbClr val="F47A20"/>
              </a:buClr>
              <a:buSzPct val="100000"/>
              <a:buFont typeface="Arial"/>
              <a:buChar char="•"/>
            </a:pPr>
            <a:r>
              <a:rPr lang="en-US" sz="1400" b="1" dirty="0" smtClean="0">
                <a:solidFill>
                  <a:schemeClr val="tx1"/>
                </a:solidFill>
                <a:latin typeface="Segoe UI"/>
                <a:ea typeface="Segoe UI"/>
                <a:cs typeface="Segoe UI"/>
                <a:sym typeface="Segoe UI"/>
              </a:rPr>
              <a:t>Cellular </a:t>
            </a:r>
            <a:r>
              <a:rPr lang="en-US" sz="1400" b="1" dirty="0">
                <a:solidFill>
                  <a:schemeClr val="tx1"/>
                </a:solidFill>
                <a:latin typeface="Segoe UI"/>
                <a:ea typeface="Segoe UI"/>
                <a:cs typeface="Segoe UI"/>
                <a:sym typeface="Segoe UI"/>
              </a:rPr>
              <a:t>engine </a:t>
            </a:r>
            <a:r>
              <a:rPr lang="en-US" sz="1400" dirty="0">
                <a:solidFill>
                  <a:schemeClr val="tx1"/>
                </a:solidFill>
                <a:latin typeface="Segoe UI"/>
                <a:ea typeface="Segoe UI"/>
                <a:cs typeface="Segoe UI"/>
                <a:sym typeface="Segoe UI"/>
              </a:rPr>
              <a:t>(3G) and </a:t>
            </a:r>
            <a:r>
              <a:rPr lang="en-US" sz="1400" b="1" dirty="0">
                <a:solidFill>
                  <a:schemeClr val="tx1"/>
                </a:solidFill>
                <a:latin typeface="Segoe UI"/>
                <a:ea typeface="Segoe UI"/>
                <a:cs typeface="Segoe UI"/>
                <a:sym typeface="Segoe UI"/>
              </a:rPr>
              <a:t>GPS/GLONASS</a:t>
            </a:r>
          </a:p>
          <a:p>
            <a:pPr marL="118533" lvl="0" indent="-118533">
              <a:lnSpc>
                <a:spcPts val="1900"/>
              </a:lnSpc>
              <a:buClr>
                <a:srgbClr val="F47A20"/>
              </a:buClr>
              <a:buSzPct val="100000"/>
              <a:buFont typeface="Arial"/>
              <a:buChar char="•"/>
            </a:pPr>
            <a:r>
              <a:rPr lang="en-US" sz="1400" dirty="0" smtClean="0">
                <a:solidFill>
                  <a:schemeClr val="tx1"/>
                </a:solidFill>
                <a:latin typeface="Segoe UI"/>
                <a:ea typeface="Segoe UI"/>
                <a:cs typeface="Segoe UI"/>
                <a:sym typeface="Segoe UI"/>
              </a:rPr>
              <a:t>Accelerometer</a:t>
            </a:r>
            <a:r>
              <a:rPr lang="en-US" sz="1400" dirty="0">
                <a:solidFill>
                  <a:schemeClr val="tx1"/>
                </a:solidFill>
                <a:latin typeface="Segoe UI"/>
                <a:ea typeface="Segoe UI"/>
                <a:cs typeface="Segoe UI"/>
                <a:sym typeface="Segoe UI"/>
              </a:rPr>
              <a:t>, temperature and light detectors </a:t>
            </a:r>
          </a:p>
        </p:txBody>
      </p:sp>
      <p:sp>
        <p:nvSpPr>
          <p:cNvPr id="1451" name="Shape 1451"/>
          <p:cNvSpPr/>
          <p:nvPr/>
        </p:nvSpPr>
        <p:spPr>
          <a:xfrm flipH="1" flipV="1">
            <a:off x="179511" y="1995687"/>
            <a:ext cx="2592291" cy="1"/>
          </a:xfrm>
          <a:prstGeom prst="line">
            <a:avLst/>
          </a:prstGeom>
          <a:noFill/>
          <a:ln w="19050" cap="flat">
            <a:solidFill>
              <a:srgbClr val="F47A20"/>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pic>
        <p:nvPicPr>
          <p:cNvPr id="1452" name="image36.png"/>
          <p:cNvPicPr/>
          <p:nvPr/>
        </p:nvPicPr>
        <p:blipFill>
          <a:blip r:embed="rId3">
            <a:extLst/>
          </a:blip>
          <a:srcRect l="12582" r="9159" b="77005"/>
          <a:stretch>
            <a:fillRect/>
          </a:stretch>
        </p:blipFill>
        <p:spPr>
          <a:xfrm>
            <a:off x="1070170" y="1014222"/>
            <a:ext cx="711850" cy="519658"/>
          </a:xfrm>
          <a:prstGeom prst="rect">
            <a:avLst/>
          </a:prstGeom>
          <a:ln w="12700" cap="flat">
            <a:noFill/>
            <a:miter lim="400000"/>
          </a:ln>
          <a:effectLst/>
        </p:spPr>
      </p:pic>
      <p:grpSp>
        <p:nvGrpSpPr>
          <p:cNvPr id="1455" name="Group 1455"/>
          <p:cNvGrpSpPr/>
          <p:nvPr/>
        </p:nvGrpSpPr>
        <p:grpSpPr>
          <a:xfrm>
            <a:off x="997000" y="813967"/>
            <a:ext cx="869088" cy="843326"/>
            <a:chOff x="0" y="0"/>
            <a:chExt cx="869086" cy="843325"/>
          </a:xfrm>
        </p:grpSpPr>
        <p:sp>
          <p:nvSpPr>
            <p:cNvPr id="1453" name="Shape 1453"/>
            <p:cNvSpPr/>
            <p:nvPr/>
          </p:nvSpPr>
          <p:spPr>
            <a:xfrm rot="5400000">
              <a:off x="236575" y="210815"/>
              <a:ext cx="843327" cy="4216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wrap="square" lIns="0" tIns="0" rIns="0" bIns="0" numCol="1" anchor="ctr">
              <a:noAutofit/>
            </a:bodyPr>
            <a:lstStyle/>
            <a:p>
              <a:pPr lvl="0" algn="ctr"/>
              <a:endParaRPr/>
            </a:p>
          </p:txBody>
        </p:sp>
        <p:sp>
          <p:nvSpPr>
            <p:cNvPr id="1454" name="Shape 1454"/>
            <p:cNvSpPr/>
            <p:nvPr/>
          </p:nvSpPr>
          <p:spPr>
            <a:xfrm rot="16200000" flipH="1">
              <a:off x="-210816" y="210815"/>
              <a:ext cx="843327" cy="4216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wrap="square" lIns="0" tIns="0" rIns="0" bIns="0" numCol="1" anchor="ctr">
              <a:noAutofit/>
            </a:bodyPr>
            <a:lstStyle/>
            <a:p>
              <a:pPr lvl="0" algn="ctr"/>
              <a:endParaRPr>
                <a:solidFill>
                  <a:schemeClr val="tx1"/>
                </a:solidFill>
              </a:endParaRPr>
            </a:p>
          </p:txBody>
        </p:sp>
      </p:grpSp>
      <p:sp>
        <p:nvSpPr>
          <p:cNvPr id="1456" name="Shape 1456"/>
          <p:cNvSpPr/>
          <p:nvPr/>
        </p:nvSpPr>
        <p:spPr>
          <a:xfrm>
            <a:off x="1438792" y="1673747"/>
            <a:ext cx="1" cy="324001"/>
          </a:xfrm>
          <a:prstGeom prst="line">
            <a:avLst/>
          </a:prstGeom>
          <a:noFill/>
          <a:ln w="19050" cap="flat">
            <a:solidFill>
              <a:srgbClr val="F47A20"/>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1458" name="Shape 1458"/>
          <p:cNvSpPr/>
          <p:nvPr/>
        </p:nvSpPr>
        <p:spPr>
          <a:xfrm>
            <a:off x="3203848" y="2111666"/>
            <a:ext cx="2592290" cy="200055"/>
          </a:xfrm>
          <a:prstGeom prst="rect">
            <a:avLst/>
          </a:prstGeom>
          <a:ln/>
          <a:extLst>
            <a:ext uri="{C572A759-6A51-4108-AA02-DFA0A04FC94B}">
              <ma14:wrappingTextBoxFlag xmlns="" xmlns:ma14="http://schemas.microsoft.com/office/mac/drawingml/2011/main" val="1"/>
            </a:ext>
          </a:extLst>
        </p:spPr>
        <p:style>
          <a:lnRef idx="2">
            <a:schemeClr val="dk1">
              <a:shade val="50000"/>
            </a:schemeClr>
          </a:lnRef>
          <a:fillRef idx="1">
            <a:schemeClr val="dk1"/>
          </a:fillRef>
          <a:effectRef idx="0">
            <a:schemeClr val="dk1"/>
          </a:effectRef>
          <a:fontRef idx="minor">
            <a:schemeClr val="lt1"/>
          </a:fontRef>
        </p:style>
        <p:txBody>
          <a:bodyPr wrap="square" lIns="72000" tIns="0" rIns="0" bIns="0" numCol="1" anchor="ctr">
            <a:spAutoFit/>
          </a:bodyPr>
          <a:lstStyle>
            <a:lvl1pPr>
              <a:defRPr sz="1300" b="1">
                <a:solidFill>
                  <a:srgbClr val="FFFFFF"/>
                </a:solidFill>
                <a:latin typeface="Segoe UI"/>
                <a:ea typeface="Segoe UI"/>
                <a:cs typeface="Segoe UI"/>
                <a:sym typeface="Segoe UI"/>
              </a:defRPr>
            </a:lvl1pPr>
          </a:lstStyle>
          <a:p>
            <a:pPr lvl="0">
              <a:defRPr sz="1800" b="0">
                <a:solidFill>
                  <a:srgbClr val="000000"/>
                </a:solidFill>
              </a:defRPr>
            </a:pPr>
            <a:r>
              <a:rPr sz="1300" b="1" dirty="0" smtClean="0">
                <a:solidFill>
                  <a:srgbClr val="FFFFFF"/>
                </a:solidFill>
              </a:rPr>
              <a:t>T</a:t>
            </a:r>
            <a:r>
              <a:rPr lang="en-GB" sz="1300" b="1" dirty="0" err="1" smtClean="0">
                <a:solidFill>
                  <a:srgbClr val="FFFFFF"/>
                </a:solidFill>
              </a:rPr>
              <a:t>etis</a:t>
            </a:r>
            <a:r>
              <a:rPr sz="1300" b="1" dirty="0" smtClean="0">
                <a:solidFill>
                  <a:srgbClr val="FFFFFF"/>
                </a:solidFill>
              </a:rPr>
              <a:t> </a:t>
            </a:r>
            <a:r>
              <a:rPr sz="1300" b="1" dirty="0">
                <a:solidFill>
                  <a:srgbClr val="FFFFFF"/>
                </a:solidFill>
              </a:rPr>
              <a:t>R for Reefer Containers </a:t>
            </a:r>
          </a:p>
        </p:txBody>
      </p:sp>
      <p:sp>
        <p:nvSpPr>
          <p:cNvPr id="1459" name="Shape 1459"/>
          <p:cNvSpPr/>
          <p:nvPr/>
        </p:nvSpPr>
        <p:spPr>
          <a:xfrm>
            <a:off x="3203848" y="2461210"/>
            <a:ext cx="2592290" cy="1705595"/>
          </a:xfrm>
          <a:prstGeom prst="rect">
            <a:avLst/>
          </a:prstGeom>
          <a:solidFill>
            <a:srgbClr val="F2F2F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marL="118533" lvl="0" indent="-118533">
              <a:lnSpc>
                <a:spcPts val="1900"/>
              </a:lnSpc>
              <a:buClr>
                <a:srgbClr val="F47A20"/>
              </a:buClr>
              <a:buSzPct val="100000"/>
              <a:buFont typeface="Arial"/>
              <a:buChar char="•"/>
            </a:pPr>
            <a:r>
              <a:rPr lang="en-US" sz="1400" dirty="0">
                <a:solidFill>
                  <a:schemeClr val="tx1"/>
                </a:solidFill>
                <a:latin typeface="Segoe UI"/>
                <a:ea typeface="Segoe UI"/>
                <a:cs typeface="Segoe UI"/>
                <a:sym typeface="Segoe UI"/>
              </a:rPr>
              <a:t>Detects deviation from </a:t>
            </a:r>
            <a:r>
              <a:rPr lang="en-US" sz="1400" b="1" dirty="0">
                <a:solidFill>
                  <a:schemeClr val="tx1"/>
                </a:solidFill>
                <a:latin typeface="Segoe UI"/>
                <a:ea typeface="Segoe UI"/>
                <a:cs typeface="Segoe UI"/>
                <a:sym typeface="Segoe UI"/>
              </a:rPr>
              <a:t>temperature and humidity </a:t>
            </a:r>
            <a:r>
              <a:rPr lang="en-US" sz="1400" dirty="0">
                <a:solidFill>
                  <a:schemeClr val="tx1"/>
                </a:solidFill>
                <a:latin typeface="Segoe UI"/>
                <a:ea typeface="Segoe UI"/>
                <a:cs typeface="Segoe UI"/>
                <a:sym typeface="Segoe UI"/>
              </a:rPr>
              <a:t>ranges – in real time</a:t>
            </a:r>
          </a:p>
          <a:p>
            <a:pPr marL="118533" lvl="0" indent="-118533">
              <a:lnSpc>
                <a:spcPts val="1900"/>
              </a:lnSpc>
              <a:buClr>
                <a:srgbClr val="F47A20"/>
              </a:buClr>
              <a:buSzPct val="100000"/>
              <a:buFont typeface="Arial"/>
              <a:buChar char="•"/>
            </a:pPr>
            <a:r>
              <a:rPr lang="en-US" sz="1400" b="1" dirty="0">
                <a:solidFill>
                  <a:schemeClr val="tx1"/>
                </a:solidFill>
                <a:latin typeface="Segoe UI"/>
                <a:ea typeface="Segoe UI"/>
                <a:cs typeface="Segoe UI"/>
                <a:sym typeface="Segoe UI"/>
              </a:rPr>
              <a:t>Monitors deviation </a:t>
            </a:r>
            <a:r>
              <a:rPr lang="en-US" sz="1400" dirty="0" smtClean="0">
                <a:solidFill>
                  <a:schemeClr val="tx1"/>
                </a:solidFill>
                <a:latin typeface="Segoe UI"/>
                <a:ea typeface="Segoe UI"/>
                <a:cs typeface="Segoe UI"/>
                <a:sym typeface="Segoe UI"/>
              </a:rPr>
              <a:t>route</a:t>
            </a:r>
            <a:r>
              <a:rPr lang="en-US" sz="1400" dirty="0">
                <a:solidFill>
                  <a:schemeClr val="tx1"/>
                </a:solidFill>
                <a:latin typeface="Segoe UI"/>
                <a:ea typeface="Segoe UI"/>
                <a:cs typeface="Segoe UI"/>
                <a:sym typeface="Segoe UI"/>
              </a:rPr>
              <a:t>, </a:t>
            </a:r>
            <a:r>
              <a:rPr lang="en-US" sz="1400" dirty="0" smtClean="0">
                <a:solidFill>
                  <a:schemeClr val="tx1"/>
                </a:solidFill>
                <a:latin typeface="Segoe UI"/>
                <a:ea typeface="Segoe UI"/>
                <a:cs typeface="Segoe UI"/>
                <a:sym typeface="Segoe UI"/>
              </a:rPr>
              <a:t>accident, damage, </a:t>
            </a:r>
            <a:r>
              <a:rPr lang="en-US" sz="1400" dirty="0">
                <a:solidFill>
                  <a:schemeClr val="tx1"/>
                </a:solidFill>
                <a:latin typeface="Segoe UI"/>
                <a:ea typeface="Segoe UI"/>
                <a:cs typeface="Segoe UI"/>
                <a:sym typeface="Segoe UI"/>
              </a:rPr>
              <a:t>attempted break-in and unauthorized container door opening</a:t>
            </a:r>
          </a:p>
        </p:txBody>
      </p:sp>
      <p:sp>
        <p:nvSpPr>
          <p:cNvPr id="1461" name="Shape 1461"/>
          <p:cNvSpPr/>
          <p:nvPr/>
        </p:nvSpPr>
        <p:spPr>
          <a:xfrm flipH="1" flipV="1">
            <a:off x="3203848" y="1995685"/>
            <a:ext cx="2592289" cy="1"/>
          </a:xfrm>
          <a:prstGeom prst="line">
            <a:avLst/>
          </a:prstGeom>
          <a:ln w="19050">
            <a:solidFill>
              <a:srgbClr val="F47A20"/>
            </a:solidFill>
          </a:ln>
        </p:spPr>
        <p:txBody>
          <a:bodyPr lIns="0" tIns="0" rIns="0" bIns="0"/>
          <a:lstStyle/>
          <a:p>
            <a:pPr lvl="0" defTabSz="457200">
              <a:defRPr sz="1200">
                <a:latin typeface="+mn-lt"/>
                <a:ea typeface="+mn-ea"/>
                <a:cs typeface="+mn-cs"/>
                <a:sym typeface="Helvetica"/>
              </a:defRPr>
            </a:pPr>
            <a:endParaRPr/>
          </a:p>
        </p:txBody>
      </p:sp>
      <p:grpSp>
        <p:nvGrpSpPr>
          <p:cNvPr id="1464" name="Group 1464"/>
          <p:cNvGrpSpPr/>
          <p:nvPr/>
        </p:nvGrpSpPr>
        <p:grpSpPr>
          <a:xfrm>
            <a:off x="4021335" y="813966"/>
            <a:ext cx="869087" cy="843326"/>
            <a:chOff x="0" y="0"/>
            <a:chExt cx="869086" cy="843325"/>
          </a:xfrm>
        </p:grpSpPr>
        <p:sp>
          <p:nvSpPr>
            <p:cNvPr id="1462" name="Shape 1462"/>
            <p:cNvSpPr/>
            <p:nvPr/>
          </p:nvSpPr>
          <p:spPr>
            <a:xfrm rot="5400000">
              <a:off x="236575" y="210815"/>
              <a:ext cx="843327" cy="4216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wrap="square" lIns="0" tIns="0" rIns="0" bIns="0" numCol="1" anchor="ctr">
              <a:noAutofit/>
            </a:bodyPr>
            <a:lstStyle/>
            <a:p>
              <a:pPr lvl="0" algn="ctr"/>
              <a:endParaRPr/>
            </a:p>
          </p:txBody>
        </p:sp>
        <p:sp>
          <p:nvSpPr>
            <p:cNvPr id="1463" name="Shape 1463"/>
            <p:cNvSpPr/>
            <p:nvPr/>
          </p:nvSpPr>
          <p:spPr>
            <a:xfrm rot="16200000" flipH="1">
              <a:off x="-210816" y="210815"/>
              <a:ext cx="843327" cy="4216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wrap="square" lIns="0" tIns="0" rIns="0" bIns="0" numCol="1" anchor="ctr">
              <a:noAutofit/>
            </a:bodyPr>
            <a:lstStyle/>
            <a:p>
              <a:pPr lvl="0" algn="ctr"/>
              <a:endParaRPr/>
            </a:p>
          </p:txBody>
        </p:sp>
      </p:grpSp>
      <p:sp>
        <p:nvSpPr>
          <p:cNvPr id="1465" name="Shape 1465"/>
          <p:cNvSpPr/>
          <p:nvPr/>
        </p:nvSpPr>
        <p:spPr>
          <a:xfrm>
            <a:off x="4463127" y="1673746"/>
            <a:ext cx="1" cy="324001"/>
          </a:xfrm>
          <a:prstGeom prst="line">
            <a:avLst/>
          </a:prstGeom>
          <a:ln w="19050">
            <a:solidFill>
              <a:srgbClr val="F47A20"/>
            </a:solidFill>
          </a:ln>
        </p:spPr>
        <p:txBody>
          <a:bodyPr lIns="0" tIns="0" rIns="0" bIns="0"/>
          <a:lstStyle/>
          <a:p>
            <a:pPr lvl="0" defTabSz="457200">
              <a:defRPr sz="1200">
                <a:latin typeface="+mn-lt"/>
                <a:ea typeface="+mn-ea"/>
                <a:cs typeface="+mn-cs"/>
                <a:sym typeface="Helvetica"/>
              </a:defRPr>
            </a:pPr>
            <a:endParaRPr/>
          </a:p>
        </p:txBody>
      </p:sp>
      <p:sp>
        <p:nvSpPr>
          <p:cNvPr id="1466" name="Shape 1466"/>
          <p:cNvSpPr/>
          <p:nvPr/>
        </p:nvSpPr>
        <p:spPr>
          <a:xfrm>
            <a:off x="6228184" y="2111667"/>
            <a:ext cx="2592290" cy="200055"/>
          </a:xfrm>
          <a:prstGeom prst="rect">
            <a:avLst/>
          </a:prstGeom>
          <a:ln/>
          <a:extLst>
            <a:ext uri="{C572A759-6A51-4108-AA02-DFA0A04FC94B}">
              <ma14:wrappingTextBoxFlag xmlns="" xmlns:ma14="http://schemas.microsoft.com/office/mac/drawingml/2011/main" val="1"/>
            </a:ext>
          </a:extLst>
        </p:spPr>
        <p:style>
          <a:lnRef idx="2">
            <a:schemeClr val="dk1">
              <a:shade val="50000"/>
            </a:schemeClr>
          </a:lnRef>
          <a:fillRef idx="1">
            <a:schemeClr val="dk1"/>
          </a:fillRef>
          <a:effectRef idx="0">
            <a:schemeClr val="dk1"/>
          </a:effectRef>
          <a:fontRef idx="minor">
            <a:schemeClr val="lt1"/>
          </a:fontRef>
        </p:style>
        <p:txBody>
          <a:bodyPr wrap="square" lIns="72000" tIns="0" rIns="0" bIns="0" numCol="1" anchor="ctr">
            <a:spAutoFit/>
          </a:bodyPr>
          <a:lstStyle>
            <a:lvl1pPr>
              <a:defRPr sz="1300" b="1">
                <a:solidFill>
                  <a:srgbClr val="FFFFFF"/>
                </a:solidFill>
                <a:latin typeface="Segoe UI"/>
                <a:ea typeface="Segoe UI"/>
                <a:cs typeface="Segoe UI"/>
                <a:sym typeface="Segoe UI"/>
              </a:defRPr>
            </a:lvl1pPr>
          </a:lstStyle>
          <a:p>
            <a:pPr lvl="0">
              <a:defRPr sz="1800" b="0">
                <a:solidFill>
                  <a:srgbClr val="000000"/>
                </a:solidFill>
              </a:defRPr>
            </a:pPr>
            <a:r>
              <a:rPr sz="1300" b="1" dirty="0" smtClean="0">
                <a:solidFill>
                  <a:srgbClr val="FFFFFF"/>
                </a:solidFill>
              </a:rPr>
              <a:t>T</a:t>
            </a:r>
            <a:r>
              <a:rPr lang="en-GB" sz="1300" b="1" dirty="0" err="1" smtClean="0">
                <a:solidFill>
                  <a:srgbClr val="FFFFFF"/>
                </a:solidFill>
              </a:rPr>
              <a:t>etis</a:t>
            </a:r>
            <a:r>
              <a:rPr sz="1300" b="1" dirty="0" smtClean="0">
                <a:solidFill>
                  <a:srgbClr val="FFFFFF"/>
                </a:solidFill>
              </a:rPr>
              <a:t> </a:t>
            </a:r>
            <a:r>
              <a:rPr sz="1300" b="1" dirty="0">
                <a:solidFill>
                  <a:srgbClr val="FFFFFF"/>
                </a:solidFill>
              </a:rPr>
              <a:t>R Hybrid</a:t>
            </a:r>
          </a:p>
        </p:txBody>
      </p:sp>
      <p:sp>
        <p:nvSpPr>
          <p:cNvPr id="1467" name="Shape 1467"/>
          <p:cNvSpPr/>
          <p:nvPr/>
        </p:nvSpPr>
        <p:spPr>
          <a:xfrm>
            <a:off x="6228184" y="2461210"/>
            <a:ext cx="2592290" cy="1218282"/>
          </a:xfrm>
          <a:prstGeom prst="rect">
            <a:avLst/>
          </a:prstGeom>
          <a:solidFill>
            <a:srgbClr val="F2F2F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marL="118533" lvl="0" indent="-118533">
              <a:lnSpc>
                <a:spcPts val="1900"/>
              </a:lnSpc>
              <a:buClr>
                <a:srgbClr val="F47A20"/>
              </a:buClr>
              <a:buSzPct val="100000"/>
              <a:buFont typeface="Arial"/>
              <a:buChar char="•"/>
            </a:pPr>
            <a:r>
              <a:rPr lang="en-US" sz="1400" dirty="0">
                <a:solidFill>
                  <a:schemeClr val="tx1"/>
                </a:solidFill>
                <a:latin typeface="Segoe UI"/>
                <a:ea typeface="Segoe UI"/>
                <a:cs typeface="Segoe UI"/>
                <a:sym typeface="Segoe UI"/>
              </a:rPr>
              <a:t>Satellite (Iridium) and cellular (3G) </a:t>
            </a:r>
            <a:r>
              <a:rPr lang="en-US" sz="1400" b="1" dirty="0">
                <a:solidFill>
                  <a:schemeClr val="tx1"/>
                </a:solidFill>
                <a:latin typeface="Segoe UI"/>
                <a:ea typeface="Segoe UI"/>
                <a:cs typeface="Segoe UI"/>
                <a:sym typeface="Segoe UI"/>
              </a:rPr>
              <a:t>HYBRID</a:t>
            </a:r>
            <a:r>
              <a:rPr lang="en-US" sz="1400" dirty="0">
                <a:solidFill>
                  <a:schemeClr val="tx1"/>
                </a:solidFill>
                <a:latin typeface="Segoe UI"/>
                <a:ea typeface="Segoe UI"/>
                <a:cs typeface="Segoe UI"/>
                <a:sym typeface="Segoe UI"/>
              </a:rPr>
              <a:t> monitoring solution based on the </a:t>
            </a:r>
            <a:r>
              <a:rPr lang="en-US" sz="1400" dirty="0" err="1" smtClean="0">
                <a:solidFill>
                  <a:schemeClr val="tx1"/>
                </a:solidFill>
                <a:latin typeface="Segoe UI"/>
                <a:ea typeface="Segoe UI"/>
                <a:cs typeface="Segoe UI"/>
                <a:sym typeface="Segoe UI"/>
              </a:rPr>
              <a:t>Tetis</a:t>
            </a:r>
            <a:r>
              <a:rPr lang="en-US" sz="1400" dirty="0" smtClean="0">
                <a:solidFill>
                  <a:schemeClr val="tx1"/>
                </a:solidFill>
                <a:latin typeface="Segoe UI"/>
                <a:ea typeface="Segoe UI"/>
                <a:cs typeface="Segoe UI"/>
                <a:sym typeface="Segoe UI"/>
              </a:rPr>
              <a:t> </a:t>
            </a:r>
            <a:r>
              <a:rPr lang="en-US" sz="1400" dirty="0">
                <a:solidFill>
                  <a:schemeClr val="tx1"/>
                </a:solidFill>
                <a:latin typeface="Segoe UI"/>
                <a:ea typeface="Segoe UI"/>
                <a:cs typeface="Segoe UI"/>
                <a:sym typeface="Segoe UI"/>
              </a:rPr>
              <a:t>R for dry &amp; refrigerated containers </a:t>
            </a:r>
          </a:p>
        </p:txBody>
      </p:sp>
      <p:sp>
        <p:nvSpPr>
          <p:cNvPr id="1469" name="Shape 1469"/>
          <p:cNvSpPr/>
          <p:nvPr/>
        </p:nvSpPr>
        <p:spPr>
          <a:xfrm flipH="1" flipV="1">
            <a:off x="6228184" y="1995685"/>
            <a:ext cx="2592289" cy="1"/>
          </a:xfrm>
          <a:prstGeom prst="line">
            <a:avLst/>
          </a:prstGeom>
          <a:ln w="19050">
            <a:solidFill>
              <a:srgbClr val="F47A20"/>
            </a:solidFill>
          </a:ln>
        </p:spPr>
        <p:txBody>
          <a:bodyPr lIns="0" tIns="0" rIns="0" bIns="0"/>
          <a:lstStyle/>
          <a:p>
            <a:pPr lvl="0" defTabSz="457200">
              <a:defRPr sz="1200">
                <a:latin typeface="+mn-lt"/>
                <a:ea typeface="+mn-ea"/>
                <a:cs typeface="+mn-cs"/>
                <a:sym typeface="Helvetica"/>
              </a:defRPr>
            </a:pPr>
            <a:endParaRPr/>
          </a:p>
        </p:txBody>
      </p:sp>
      <p:grpSp>
        <p:nvGrpSpPr>
          <p:cNvPr id="1472" name="Group 1472"/>
          <p:cNvGrpSpPr/>
          <p:nvPr/>
        </p:nvGrpSpPr>
        <p:grpSpPr>
          <a:xfrm>
            <a:off x="7045672" y="813966"/>
            <a:ext cx="869087" cy="843326"/>
            <a:chOff x="0" y="0"/>
            <a:chExt cx="869086" cy="843325"/>
          </a:xfrm>
        </p:grpSpPr>
        <p:sp>
          <p:nvSpPr>
            <p:cNvPr id="1470" name="Shape 1470"/>
            <p:cNvSpPr/>
            <p:nvPr/>
          </p:nvSpPr>
          <p:spPr>
            <a:xfrm rot="5400000">
              <a:off x="236575" y="210815"/>
              <a:ext cx="843327" cy="4216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wrap="square" lIns="0" tIns="0" rIns="0" bIns="0" numCol="1" anchor="ctr">
              <a:noAutofit/>
            </a:bodyPr>
            <a:lstStyle/>
            <a:p>
              <a:pPr lvl="0" algn="ctr"/>
              <a:endParaRPr/>
            </a:p>
          </p:txBody>
        </p:sp>
        <p:sp>
          <p:nvSpPr>
            <p:cNvPr id="1471" name="Shape 1471"/>
            <p:cNvSpPr/>
            <p:nvPr/>
          </p:nvSpPr>
          <p:spPr>
            <a:xfrm rot="16200000" flipH="1">
              <a:off x="-210816" y="210815"/>
              <a:ext cx="843327" cy="4216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wrap="square" lIns="0" tIns="0" rIns="0" bIns="0" numCol="1" anchor="ctr">
              <a:noAutofit/>
            </a:bodyPr>
            <a:lstStyle/>
            <a:p>
              <a:pPr lvl="0" algn="ctr"/>
              <a:endParaRPr/>
            </a:p>
          </p:txBody>
        </p:sp>
      </p:grpSp>
      <p:sp>
        <p:nvSpPr>
          <p:cNvPr id="1473" name="Shape 1473"/>
          <p:cNvSpPr/>
          <p:nvPr/>
        </p:nvSpPr>
        <p:spPr>
          <a:xfrm>
            <a:off x="7487463" y="1673746"/>
            <a:ext cx="1" cy="324001"/>
          </a:xfrm>
          <a:prstGeom prst="line">
            <a:avLst/>
          </a:prstGeom>
          <a:ln w="19050">
            <a:solidFill>
              <a:srgbClr val="F47A20"/>
            </a:solidFill>
          </a:ln>
        </p:spPr>
        <p:txBody>
          <a:bodyPr lIns="0" tIns="0" rIns="0" bIns="0"/>
          <a:lstStyle/>
          <a:p>
            <a:pPr lvl="0" defTabSz="457200">
              <a:defRPr sz="1200">
                <a:latin typeface="+mn-lt"/>
                <a:ea typeface="+mn-ea"/>
                <a:cs typeface="+mn-cs"/>
                <a:sym typeface="Helvetica"/>
              </a:defRPr>
            </a:pPr>
            <a:endParaRPr/>
          </a:p>
        </p:txBody>
      </p:sp>
      <p:pic>
        <p:nvPicPr>
          <p:cNvPr id="1474" name="image35.png"/>
          <p:cNvPicPr/>
          <p:nvPr/>
        </p:nvPicPr>
        <p:blipFill>
          <a:blip r:embed="rId2">
            <a:extLst/>
          </a:blip>
          <a:srcRect l="9922" t="43163" r="20271" b="36642"/>
          <a:stretch>
            <a:fillRect/>
          </a:stretch>
        </p:blipFill>
        <p:spPr>
          <a:xfrm>
            <a:off x="7058373" y="987574"/>
            <a:ext cx="812802" cy="584203"/>
          </a:xfrm>
          <a:prstGeom prst="rect">
            <a:avLst/>
          </a:prstGeom>
          <a:ln w="12700">
            <a:miter lim="400000"/>
          </a:ln>
        </p:spPr>
      </p:pic>
      <p:grpSp>
        <p:nvGrpSpPr>
          <p:cNvPr id="4" name="Group 3"/>
          <p:cNvGrpSpPr/>
          <p:nvPr/>
        </p:nvGrpSpPr>
        <p:grpSpPr>
          <a:xfrm>
            <a:off x="7979464" y="123478"/>
            <a:ext cx="1023729" cy="261608"/>
            <a:chOff x="7979464" y="123478"/>
            <a:chExt cx="1023729" cy="261608"/>
          </a:xfrm>
        </p:grpSpPr>
        <p:sp>
          <p:nvSpPr>
            <p:cNvPr id="2" name="TextBox 1"/>
            <p:cNvSpPr txBox="1"/>
            <p:nvPr/>
          </p:nvSpPr>
          <p:spPr>
            <a:xfrm>
              <a:off x="7979464" y="123478"/>
              <a:ext cx="841008" cy="2616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1" anchor="t">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en-US" sz="1050" b="0" i="0" u="none" strike="noStrike" cap="none" spc="0" normalizeH="0" baseline="0" dirty="0" smtClean="0">
                  <a:ln>
                    <a:noFill/>
                  </a:ln>
                  <a:solidFill>
                    <a:schemeClr val="accent3"/>
                  </a:solidFill>
                  <a:effectLst/>
                  <a:uFillTx/>
                  <a:latin typeface="Segoe UI" panose="020B0502040204020203" pitchFamily="34" charset="0"/>
                  <a:ea typeface="Segoe UI" panose="020B0502040204020203" pitchFamily="34" charset="0"/>
                  <a:cs typeface="Segoe UI" panose="020B0502040204020203" pitchFamily="34" charset="0"/>
                  <a:sym typeface="Arial"/>
                </a:rPr>
                <a:t>Brochure</a:t>
              </a:r>
              <a:endParaRPr kumimoji="0" lang="he-IL" sz="1050" b="0" i="0" u="none" strike="noStrike" cap="none" spc="0" normalizeH="0" baseline="0" dirty="0">
                <a:ln>
                  <a:noFill/>
                </a:ln>
                <a:solidFill>
                  <a:schemeClr val="accent3"/>
                </a:solidFill>
                <a:effectLst/>
                <a:uFillTx/>
                <a:latin typeface="Segoe UI" panose="020B0502040204020203" pitchFamily="34" charset="0"/>
                <a:ea typeface="Segoe UI" panose="020B0502040204020203" pitchFamily="34" charset="0"/>
                <a:cs typeface="Segoe UI Semilight" panose="020B0402040204020203" pitchFamily="34" charset="0"/>
                <a:sym typeface="Arial"/>
              </a:endParaRPr>
            </a:p>
          </p:txBody>
        </p:sp>
        <p:sp>
          <p:nvSpPr>
            <p:cNvPr id="3" name="Isosceles Triangle 2">
              <a:hlinkClick r:id="rId4"/>
            </p:cNvPr>
            <p:cNvSpPr/>
            <p:nvPr/>
          </p:nvSpPr>
          <p:spPr>
            <a:xfrm rot="5400000">
              <a:off x="8803821" y="162749"/>
              <a:ext cx="216024" cy="182721"/>
            </a:xfrm>
            <a:prstGeom prst="triangle">
              <a:avLst/>
            </a:prstGeom>
            <a:solidFill>
              <a:schemeClr val="accent2"/>
            </a:solidFill>
            <a:ln w="25400" cap="flat">
              <a:no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he-IL" sz="1800" b="0" i="0" u="none" strike="noStrike" cap="none" spc="0" normalizeH="0" baseline="0">
                <a:ln>
                  <a:noFill/>
                </a:ln>
                <a:solidFill>
                  <a:srgbClr val="000000"/>
                </a:solidFill>
                <a:effectLst/>
                <a:uFillTx/>
                <a:latin typeface="Arial"/>
                <a:ea typeface="Arial"/>
                <a:cs typeface="Arial"/>
                <a:sym typeface="Arial"/>
              </a:endParaRPr>
            </a:p>
          </p:txBody>
        </p:sp>
      </p:grpSp>
      <p:grpSp>
        <p:nvGrpSpPr>
          <p:cNvPr id="5" name="Group 4"/>
          <p:cNvGrpSpPr/>
          <p:nvPr/>
        </p:nvGrpSpPr>
        <p:grpSpPr>
          <a:xfrm>
            <a:off x="7979464" y="355468"/>
            <a:ext cx="1023729" cy="261608"/>
            <a:chOff x="7979464" y="355468"/>
            <a:chExt cx="1023729" cy="261608"/>
          </a:xfrm>
        </p:grpSpPr>
        <p:sp>
          <p:nvSpPr>
            <p:cNvPr id="30" name="TextBox 29"/>
            <p:cNvSpPr txBox="1"/>
            <p:nvPr/>
          </p:nvSpPr>
          <p:spPr>
            <a:xfrm>
              <a:off x="7979464" y="355468"/>
              <a:ext cx="841008" cy="2616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1" anchor="t">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en-US" sz="1050" b="0" i="0" u="none" strike="noStrike" cap="none" spc="0" normalizeH="0" baseline="0" dirty="0" smtClean="0">
                  <a:ln>
                    <a:noFill/>
                  </a:ln>
                  <a:solidFill>
                    <a:schemeClr val="accent3"/>
                  </a:solidFill>
                  <a:effectLst/>
                  <a:uFillTx/>
                  <a:latin typeface="Segoe UI" panose="020B0502040204020203" pitchFamily="34" charset="0"/>
                  <a:ea typeface="Segoe UI" panose="020B0502040204020203" pitchFamily="34" charset="0"/>
                  <a:cs typeface="Segoe UI" panose="020B0502040204020203" pitchFamily="34" charset="0"/>
                  <a:sym typeface="Arial"/>
                </a:rPr>
                <a:t>Movie</a:t>
              </a:r>
              <a:endParaRPr kumimoji="0" lang="he-IL" sz="1050" b="0" i="0" u="none" strike="noStrike" cap="none" spc="0" normalizeH="0" baseline="0" dirty="0">
                <a:ln>
                  <a:noFill/>
                </a:ln>
                <a:solidFill>
                  <a:schemeClr val="accent3"/>
                </a:solidFill>
                <a:effectLst/>
                <a:uFillTx/>
                <a:latin typeface="Segoe UI" panose="020B0502040204020203" pitchFamily="34" charset="0"/>
                <a:ea typeface="Segoe UI" panose="020B0502040204020203" pitchFamily="34" charset="0"/>
                <a:cs typeface="Segoe UI Semilight" panose="020B0402040204020203" pitchFamily="34" charset="0"/>
                <a:sym typeface="Arial"/>
              </a:endParaRPr>
            </a:p>
          </p:txBody>
        </p:sp>
        <p:sp>
          <p:nvSpPr>
            <p:cNvPr id="32" name="Isosceles Triangle 31">
              <a:hlinkClick r:id="rId5"/>
            </p:cNvPr>
            <p:cNvSpPr/>
            <p:nvPr/>
          </p:nvSpPr>
          <p:spPr>
            <a:xfrm rot="5400000">
              <a:off x="8803821" y="394912"/>
              <a:ext cx="216024" cy="182721"/>
            </a:xfrm>
            <a:prstGeom prst="triangle">
              <a:avLst/>
            </a:prstGeom>
            <a:solidFill>
              <a:schemeClr val="accent2"/>
            </a:solidFill>
            <a:ln w="25400" cap="flat">
              <a:no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he-IL" sz="1800" b="0" i="0" u="none" strike="noStrike" cap="none" spc="0" normalizeH="0" baseline="0">
                <a:ln>
                  <a:noFill/>
                </a:ln>
                <a:solidFill>
                  <a:srgbClr val="000000"/>
                </a:solidFill>
                <a:effectLst/>
                <a:uFillTx/>
                <a:latin typeface="Arial"/>
                <a:ea typeface="Arial"/>
                <a:cs typeface="Arial"/>
                <a:sym typeface="Arial"/>
              </a:endParaRPr>
            </a:p>
          </p:txBody>
        </p:sp>
      </p:grpSp>
      <p:sp>
        <p:nvSpPr>
          <p:cNvPr id="7" name="Slide Number Placeholder 6"/>
          <p:cNvSpPr>
            <a:spLocks noGrp="1"/>
          </p:cNvSpPr>
          <p:nvPr>
            <p:ph type="sldNum" sz="quarter" idx="2"/>
          </p:nvPr>
        </p:nvSpPr>
        <p:spPr/>
        <p:txBody>
          <a:bodyPr/>
          <a:lstStyle/>
          <a:p>
            <a:pPr lvl="0"/>
            <a:fld id="{86CB4B4D-7CA3-9044-876B-883B54F8677D}" type="slidenum">
              <a:rPr lang="en-US" smtClean="0"/>
              <a:t>11</a:t>
            </a:fld>
            <a:endParaRPr lang="en-US"/>
          </a:p>
        </p:txBody>
      </p:sp>
    </p:spTree>
    <p:extLst>
      <p:ext uri="{BB962C8B-B14F-4D97-AF65-F5344CB8AC3E}">
        <p14:creationId xmlns:p14="http://schemas.microsoft.com/office/powerpoint/2010/main" val="217111405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1128" y="0"/>
            <a:ext cx="8142971" cy="900790"/>
          </a:xfrm>
        </p:spPr>
        <p:txBody>
          <a:bodyPr>
            <a:normAutofit/>
          </a:bodyPr>
          <a:lstStyle/>
          <a:p>
            <a:r>
              <a:rPr lang="en-US" dirty="0" smtClean="0">
                <a:solidFill>
                  <a:srgbClr val="0070C0"/>
                </a:solidFill>
              </a:rPr>
              <a:t>TETIS - </a:t>
            </a:r>
            <a:r>
              <a:rPr lang="en-US" b="0" dirty="0" smtClean="0">
                <a:solidFill>
                  <a:srgbClr val="0070C0"/>
                </a:solidFill>
              </a:rPr>
              <a:t>Container Monitoring</a:t>
            </a:r>
            <a:endParaRPr lang="he-IL" sz="1800" b="0" dirty="0">
              <a:solidFill>
                <a:srgbClr val="0070C0"/>
              </a:solidFill>
            </a:endParaRPr>
          </a:p>
        </p:txBody>
      </p:sp>
      <p:sp>
        <p:nvSpPr>
          <p:cNvPr id="1322" name="Shape 1322"/>
          <p:cNvSpPr>
            <a:spLocks noGrp="1"/>
          </p:cNvSpPr>
          <p:nvPr>
            <p:ph type="body" idx="1"/>
          </p:nvPr>
        </p:nvSpPr>
        <p:spPr>
          <a:xfrm>
            <a:off x="345826" y="915566"/>
            <a:ext cx="8229601" cy="4188883"/>
          </a:xfrm>
          <a:prstGeom prst="rect">
            <a:avLst/>
          </a:prstGeom>
        </p:spPr>
        <p:txBody>
          <a:bodyPr>
            <a:noAutofit/>
          </a:bodyPr>
          <a:lstStyle>
            <a:lvl1pPr marL="0" indent="0" defTabSz="822959">
              <a:lnSpc>
                <a:spcPts val="1600"/>
              </a:lnSpc>
              <a:buSzTx/>
              <a:buNone/>
              <a:defRPr sz="1170" b="1">
                <a:solidFill>
                  <a:srgbClr val="0065A4"/>
                </a:solidFill>
              </a:defRPr>
            </a:lvl1pPr>
          </a:lstStyle>
          <a:p>
            <a:pPr lvl="0" algn="ctr">
              <a:defRPr sz="1800" b="0">
                <a:solidFill>
                  <a:srgbClr val="000000"/>
                </a:solidFill>
              </a:defRPr>
            </a:pPr>
            <a:r>
              <a:rPr lang="en-GB" sz="1400" dirty="0" smtClean="0">
                <a:solidFill>
                  <a:schemeClr val="tx1"/>
                </a:solidFill>
              </a:rPr>
              <a:t>Full real time control of cargo’s exact location, status from loading until final destination</a:t>
            </a:r>
            <a:endParaRPr sz="1400" dirty="0">
              <a:solidFill>
                <a:schemeClr val="tx1"/>
              </a:solidFill>
            </a:endParaRPr>
          </a:p>
        </p:txBody>
      </p:sp>
      <p:sp>
        <p:nvSpPr>
          <p:cNvPr id="1318" name="Shape 1318"/>
          <p:cNvSpPr/>
          <p:nvPr/>
        </p:nvSpPr>
        <p:spPr>
          <a:xfrm rot="5400000">
            <a:off x="-360473" y="2319650"/>
            <a:ext cx="1872060" cy="9361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ln w="12700">
            <a:miter lim="400000"/>
          </a:ln>
        </p:spPr>
        <p:txBody>
          <a:bodyPr lIns="0" tIns="0" rIns="0" bIns="0" anchor="ctr"/>
          <a:lstStyle/>
          <a:p>
            <a:pPr lvl="0" algn="ctr"/>
            <a:endParaRPr/>
          </a:p>
        </p:txBody>
      </p:sp>
      <p:sp>
        <p:nvSpPr>
          <p:cNvPr id="1319" name="Shape 1319"/>
          <p:cNvSpPr/>
          <p:nvPr/>
        </p:nvSpPr>
        <p:spPr>
          <a:xfrm flipH="1">
            <a:off x="1681896" y="1635646"/>
            <a:ext cx="0" cy="2397066"/>
          </a:xfrm>
          <a:prstGeom prst="line">
            <a:avLst/>
          </a:prstGeom>
          <a:noFill/>
          <a:ln w="19050" cap="flat">
            <a:solidFill>
              <a:srgbClr val="000000"/>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1320" name="Shape 1320"/>
          <p:cNvSpPr/>
          <p:nvPr/>
        </p:nvSpPr>
        <p:spPr>
          <a:xfrm>
            <a:off x="1043615" y="2787774"/>
            <a:ext cx="648074" cy="1"/>
          </a:xfrm>
          <a:prstGeom prst="line">
            <a:avLst/>
          </a:prstGeom>
          <a:noFill/>
          <a:ln w="19050" cap="flat">
            <a:solidFill>
              <a:srgbClr val="000000"/>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1323" name="Shape 1323"/>
          <p:cNvSpPr/>
          <p:nvPr/>
        </p:nvSpPr>
        <p:spPr>
          <a:xfrm>
            <a:off x="5499799" y="2207447"/>
            <a:ext cx="1379896" cy="188706"/>
          </a:xfrm>
          <a:prstGeom prst="rect">
            <a:avLst/>
          </a:prstGeom>
          <a:solidFill>
            <a:srgbClr val="F2F2F2"/>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ts val="1600"/>
              </a:lnSpc>
              <a:defRPr sz="1200">
                <a:solidFill>
                  <a:srgbClr val="515153"/>
                </a:solidFill>
                <a:latin typeface="Segoe UI"/>
                <a:ea typeface="Segoe UI"/>
                <a:cs typeface="Segoe UI"/>
                <a:sym typeface="Segoe UI"/>
              </a:defRPr>
            </a:lvl1pPr>
          </a:lstStyle>
          <a:p>
            <a:pPr lvl="0">
              <a:defRPr sz="1800">
                <a:solidFill>
                  <a:srgbClr val="000000"/>
                </a:solidFill>
              </a:defRPr>
            </a:pPr>
            <a:endParaRPr sz="1200" dirty="0">
              <a:solidFill>
                <a:srgbClr val="515153"/>
              </a:solidFill>
            </a:endParaRPr>
          </a:p>
        </p:txBody>
      </p:sp>
      <p:sp>
        <p:nvSpPr>
          <p:cNvPr id="1325" name="Shape 1325"/>
          <p:cNvSpPr/>
          <p:nvPr/>
        </p:nvSpPr>
        <p:spPr>
          <a:xfrm>
            <a:off x="1753085" y="1635646"/>
            <a:ext cx="7210648" cy="2215991"/>
          </a:xfrm>
          <a:prstGeom prst="rect">
            <a:avLst/>
          </a:prstGeom>
          <a:solidFill>
            <a:srgbClr val="F2F2F2"/>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171450" indent="-171450">
              <a:spcAft>
                <a:spcPts val="1800"/>
              </a:spcAft>
              <a:buFont typeface="Arial" panose="020B0604020202020204" pitchFamily="34" charset="0"/>
              <a:buChar char="•"/>
            </a:pPr>
            <a:r>
              <a:rPr lang="en-GB" sz="1400" b="1" dirty="0" smtClean="0">
                <a:solidFill>
                  <a:schemeClr val="accent4"/>
                </a:solidFill>
                <a:latin typeface="Segoe UI"/>
                <a:ea typeface="Segoe UI"/>
                <a:cs typeface="Segoe UI"/>
                <a:sym typeface="Segoe UI"/>
              </a:rPr>
              <a:t>Over </a:t>
            </a:r>
            <a:r>
              <a:rPr sz="1400" b="1" dirty="0" smtClean="0">
                <a:solidFill>
                  <a:schemeClr val="accent4"/>
                </a:solidFill>
                <a:latin typeface="Segoe UI"/>
                <a:ea typeface="Segoe UI"/>
                <a:cs typeface="Segoe UI"/>
                <a:sym typeface="Segoe UI"/>
              </a:rPr>
              <a:t>80%</a:t>
            </a:r>
            <a:r>
              <a:rPr lang="en-US" sz="1400" b="1" dirty="0" smtClean="0">
                <a:solidFill>
                  <a:schemeClr val="accent4"/>
                </a:solidFill>
                <a:latin typeface="Segoe UI"/>
                <a:ea typeface="Segoe UI"/>
                <a:cs typeface="Segoe UI"/>
                <a:sym typeface="Segoe UI"/>
              </a:rPr>
              <a:t> </a:t>
            </a:r>
            <a:r>
              <a:rPr sz="1400" dirty="0" smtClean="0">
                <a:solidFill>
                  <a:schemeClr val="accent4"/>
                </a:solidFill>
                <a:latin typeface="Segoe UI"/>
                <a:ea typeface="Segoe UI"/>
                <a:cs typeface="Segoe UI"/>
                <a:sym typeface="Segoe UI"/>
              </a:rPr>
              <a:t>of </a:t>
            </a:r>
            <a:r>
              <a:rPr sz="1400" dirty="0">
                <a:solidFill>
                  <a:schemeClr val="accent4"/>
                </a:solidFill>
                <a:latin typeface="Segoe UI"/>
                <a:ea typeface="Segoe UI"/>
                <a:cs typeface="Segoe UI"/>
                <a:sym typeface="Segoe UI"/>
              </a:rPr>
              <a:t>international trade goods are carried by </a:t>
            </a:r>
            <a:r>
              <a:rPr sz="1400" dirty="0" smtClean="0">
                <a:solidFill>
                  <a:schemeClr val="accent4"/>
                </a:solidFill>
                <a:latin typeface="Segoe UI"/>
                <a:ea typeface="Segoe UI"/>
                <a:cs typeface="Segoe UI"/>
                <a:sym typeface="Segoe UI"/>
              </a:rPr>
              <a:t>sea</a:t>
            </a:r>
            <a:r>
              <a:rPr lang="en-US" sz="1400" dirty="0" smtClean="0">
                <a:solidFill>
                  <a:schemeClr val="accent4"/>
                </a:solidFill>
                <a:latin typeface="Segoe UI"/>
                <a:ea typeface="Segoe UI"/>
                <a:cs typeface="Segoe UI"/>
                <a:sym typeface="Segoe UI"/>
              </a:rPr>
              <a:t>*</a:t>
            </a:r>
          </a:p>
          <a:p>
            <a:pPr marL="171450" indent="-171450">
              <a:spcAft>
                <a:spcPts val="1800"/>
              </a:spcAft>
              <a:buFont typeface="Arial" panose="020B0604020202020204" pitchFamily="34" charset="0"/>
              <a:buChar char="•"/>
            </a:pPr>
            <a:r>
              <a:rPr lang="en-US" sz="1400" dirty="0" smtClean="0">
                <a:solidFill>
                  <a:schemeClr val="accent4"/>
                </a:solidFill>
              </a:rPr>
              <a:t>More than </a:t>
            </a:r>
            <a:r>
              <a:rPr lang="he-IL" sz="1400" dirty="0" smtClean="0">
                <a:solidFill>
                  <a:schemeClr val="accent4"/>
                </a:solidFill>
              </a:rPr>
              <a:t>11</a:t>
            </a:r>
            <a:r>
              <a:rPr lang="en-US" sz="1400" dirty="0" smtClean="0">
                <a:solidFill>
                  <a:schemeClr val="accent4"/>
                </a:solidFill>
              </a:rPr>
              <a:t> million cargo containers enter U.S. seaports annually** </a:t>
            </a:r>
            <a:endParaRPr lang="he-IL" sz="1400" dirty="0" smtClean="0">
              <a:solidFill>
                <a:schemeClr val="accent4"/>
              </a:solidFill>
            </a:endParaRPr>
          </a:p>
          <a:p>
            <a:pPr marL="171450" indent="-171450">
              <a:spcAft>
                <a:spcPts val="1800"/>
              </a:spcAft>
              <a:buFont typeface="Arial" panose="020B0604020202020204" pitchFamily="34" charset="0"/>
              <a:buChar char="•"/>
            </a:pPr>
            <a:r>
              <a:rPr lang="en-GB" sz="1400" b="1" dirty="0" smtClean="0">
                <a:solidFill>
                  <a:schemeClr val="accent4"/>
                </a:solidFill>
                <a:latin typeface="Segoe UI"/>
                <a:ea typeface="Segoe UI"/>
                <a:cs typeface="Segoe UI"/>
                <a:sym typeface="Segoe UI"/>
              </a:rPr>
              <a:t>North </a:t>
            </a:r>
            <a:r>
              <a:rPr lang="en-GB" sz="1400" b="1" dirty="0">
                <a:solidFill>
                  <a:schemeClr val="accent4"/>
                </a:solidFill>
                <a:latin typeface="Segoe UI"/>
                <a:ea typeface="Segoe UI"/>
                <a:cs typeface="Segoe UI"/>
                <a:sym typeface="Segoe UI"/>
              </a:rPr>
              <a:t>America and </a:t>
            </a:r>
            <a:r>
              <a:rPr lang="en-GB" sz="1400" b="1" dirty="0" smtClean="0">
                <a:solidFill>
                  <a:schemeClr val="accent4"/>
                </a:solidFill>
                <a:latin typeface="Segoe UI"/>
                <a:ea typeface="Segoe UI"/>
                <a:cs typeface="Segoe UI"/>
                <a:sym typeface="Segoe UI"/>
              </a:rPr>
              <a:t>Europe: most advanced, growing markets *</a:t>
            </a:r>
            <a:endParaRPr lang="en-GB" sz="1400" b="1" dirty="0">
              <a:solidFill>
                <a:schemeClr val="accent4"/>
              </a:solidFill>
              <a:latin typeface="Segoe UI"/>
              <a:ea typeface="Segoe UI"/>
              <a:cs typeface="Segoe UI"/>
              <a:sym typeface="Segoe UI"/>
            </a:endParaRPr>
          </a:p>
          <a:p>
            <a:pPr marL="171450" indent="-171450">
              <a:spcAft>
                <a:spcPts val="1800"/>
              </a:spcAft>
              <a:buFont typeface="Arial" panose="020B0604020202020204" pitchFamily="34" charset="0"/>
              <a:buChar char="•"/>
            </a:pPr>
            <a:r>
              <a:rPr lang="en-GB" sz="1400" dirty="0" smtClean="0">
                <a:solidFill>
                  <a:schemeClr val="accent4"/>
                </a:solidFill>
                <a:latin typeface="Segoe UI"/>
                <a:ea typeface="Segoe UI"/>
                <a:cs typeface="Segoe UI"/>
              </a:rPr>
              <a:t>Cargo theft is estimated in up to U$30 billion annual cost*** </a:t>
            </a:r>
          </a:p>
          <a:p>
            <a:pPr marL="171450" indent="-171450">
              <a:spcAft>
                <a:spcPts val="1800"/>
              </a:spcAft>
              <a:buFont typeface="Arial" panose="020B0604020202020204" pitchFamily="34" charset="0"/>
              <a:buChar char="•"/>
            </a:pPr>
            <a:r>
              <a:rPr lang="en-GB" sz="1400" b="1" dirty="0" smtClean="0">
                <a:solidFill>
                  <a:schemeClr val="accent4"/>
                </a:solidFill>
                <a:latin typeface="Segoe UI"/>
                <a:ea typeface="Segoe UI"/>
                <a:cs typeface="Segoe UI"/>
                <a:sym typeface="Segoe UI"/>
              </a:rPr>
              <a:t>Cellular/satellite tracking systems </a:t>
            </a:r>
            <a:r>
              <a:rPr lang="en-GB" sz="1400" dirty="0" smtClean="0">
                <a:solidFill>
                  <a:schemeClr val="accent4"/>
                </a:solidFill>
                <a:latin typeface="Segoe UI"/>
                <a:ea typeface="Segoe UI"/>
                <a:cs typeface="Segoe UI"/>
                <a:sym typeface="Segoe UI"/>
              </a:rPr>
              <a:t>expected to grow by </a:t>
            </a:r>
            <a:r>
              <a:rPr lang="en-GB" sz="1400" b="1" dirty="0" smtClean="0">
                <a:solidFill>
                  <a:schemeClr val="accent4"/>
                </a:solidFill>
                <a:latin typeface="Segoe UI"/>
                <a:ea typeface="Segoe UI"/>
                <a:cs typeface="Segoe UI"/>
                <a:sym typeface="Segoe UI"/>
              </a:rPr>
              <a:t>49.1% per year, </a:t>
            </a:r>
            <a:br>
              <a:rPr lang="en-GB" sz="1400" b="1" dirty="0" smtClean="0">
                <a:solidFill>
                  <a:schemeClr val="accent4"/>
                </a:solidFill>
                <a:latin typeface="Segoe UI"/>
                <a:ea typeface="Segoe UI"/>
                <a:cs typeface="Segoe UI"/>
                <a:sym typeface="Segoe UI"/>
              </a:rPr>
            </a:br>
            <a:r>
              <a:rPr lang="en-GB" sz="1400" b="1" dirty="0" smtClean="0">
                <a:solidFill>
                  <a:schemeClr val="accent4"/>
                </a:solidFill>
                <a:latin typeface="Segoe UI"/>
                <a:ea typeface="Segoe UI"/>
                <a:cs typeface="Segoe UI"/>
                <a:sym typeface="Segoe UI"/>
              </a:rPr>
              <a:t>reaching 1M units </a:t>
            </a:r>
            <a:r>
              <a:rPr lang="en-GB" sz="1400" dirty="0" smtClean="0">
                <a:solidFill>
                  <a:schemeClr val="accent4"/>
                </a:solidFill>
                <a:latin typeface="Segoe UI"/>
                <a:ea typeface="Segoe UI"/>
                <a:cs typeface="Segoe UI"/>
                <a:sym typeface="Segoe UI"/>
              </a:rPr>
              <a:t>by 2017*</a:t>
            </a:r>
            <a:endParaRPr lang="he-IL" sz="1400" dirty="0" smtClean="0">
              <a:solidFill>
                <a:schemeClr val="accent4"/>
              </a:solidFill>
              <a:latin typeface="Segoe UI"/>
              <a:ea typeface="Segoe UI"/>
              <a:cs typeface="Segoe UI"/>
              <a:sym typeface="Segoe UI"/>
            </a:endParaRPr>
          </a:p>
        </p:txBody>
      </p:sp>
      <p:sp>
        <p:nvSpPr>
          <p:cNvPr id="1326" name="Shape 1326"/>
          <p:cNvSpPr/>
          <p:nvPr/>
        </p:nvSpPr>
        <p:spPr>
          <a:xfrm>
            <a:off x="1043606" y="1275606"/>
            <a:ext cx="2952330" cy="36004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a:lnSpc>
                <a:spcPts val="1800"/>
              </a:lnSpc>
              <a:defRPr b="1">
                <a:latin typeface="Segoe UI"/>
                <a:ea typeface="Segoe UI"/>
                <a:cs typeface="Segoe UI"/>
                <a:sym typeface="Segoe UI"/>
              </a:defRPr>
            </a:lvl1pPr>
          </a:lstStyle>
          <a:p>
            <a:pPr lvl="0">
              <a:defRPr b="0"/>
            </a:pPr>
            <a:r>
              <a:rPr b="1" dirty="0">
                <a:solidFill>
                  <a:srgbClr val="0070C0"/>
                </a:solidFill>
              </a:rPr>
              <a:t>Major Growth Drivers:</a:t>
            </a:r>
          </a:p>
        </p:txBody>
      </p:sp>
      <p:pic>
        <p:nvPicPr>
          <p:cNvPr id="1327" name="image29.png" descr="C:\Users\Marcomit2\Desktop\Menny\02_Icons\ContGuard icons-04.png"/>
          <p:cNvPicPr/>
          <p:nvPr/>
        </p:nvPicPr>
        <p:blipFill>
          <a:blip r:embed="rId3">
            <a:extLst/>
          </a:blip>
          <a:stretch>
            <a:fillRect/>
          </a:stretch>
        </p:blipFill>
        <p:spPr>
          <a:xfrm>
            <a:off x="179511" y="2499742"/>
            <a:ext cx="648074" cy="648073"/>
          </a:xfrm>
          <a:prstGeom prst="rect">
            <a:avLst/>
          </a:prstGeom>
          <a:ln w="12700">
            <a:miter lim="400000"/>
          </a:ln>
        </p:spPr>
      </p:pic>
      <p:sp>
        <p:nvSpPr>
          <p:cNvPr id="1328" name="Shape 1328"/>
          <p:cNvSpPr/>
          <p:nvPr/>
        </p:nvSpPr>
        <p:spPr>
          <a:xfrm>
            <a:off x="180980" y="2427734"/>
            <a:ext cx="189902" cy="160568"/>
          </a:xfrm>
          <a:custGeom>
            <a:avLst/>
            <a:gdLst/>
            <a:ahLst/>
            <a:cxnLst>
              <a:cxn ang="0">
                <a:pos x="wd2" y="hd2"/>
              </a:cxn>
              <a:cxn ang="5400000">
                <a:pos x="wd2" y="hd2"/>
              </a:cxn>
              <a:cxn ang="10800000">
                <a:pos x="wd2" y="hd2"/>
              </a:cxn>
              <a:cxn ang="16200000">
                <a:pos x="wd2" y="hd2"/>
              </a:cxn>
            </a:cxnLst>
            <a:rect l="0" t="0" r="r" b="b"/>
            <a:pathLst>
              <a:path w="21271" h="21600" extrusionOk="0">
                <a:moveTo>
                  <a:pt x="10581" y="13829"/>
                </a:moveTo>
                <a:cubicBezTo>
                  <a:pt x="12445" y="13829"/>
                  <a:pt x="13871" y="15541"/>
                  <a:pt x="13871" y="17649"/>
                </a:cubicBezTo>
                <a:cubicBezTo>
                  <a:pt x="13871" y="19888"/>
                  <a:pt x="12445" y="21600"/>
                  <a:pt x="10581" y="21600"/>
                </a:cubicBezTo>
                <a:cubicBezTo>
                  <a:pt x="8827" y="21600"/>
                  <a:pt x="7401" y="19888"/>
                  <a:pt x="7401" y="17649"/>
                </a:cubicBezTo>
                <a:cubicBezTo>
                  <a:pt x="7401" y="15541"/>
                  <a:pt x="8827" y="13829"/>
                  <a:pt x="10581" y="13829"/>
                </a:cubicBezTo>
                <a:close/>
                <a:moveTo>
                  <a:pt x="16612" y="12644"/>
                </a:moveTo>
                <a:cubicBezTo>
                  <a:pt x="17270" y="11985"/>
                  <a:pt x="17270" y="10668"/>
                  <a:pt x="16612" y="10010"/>
                </a:cubicBezTo>
                <a:cubicBezTo>
                  <a:pt x="13322" y="6059"/>
                  <a:pt x="7950" y="6059"/>
                  <a:pt x="4660" y="10010"/>
                </a:cubicBezTo>
                <a:cubicBezTo>
                  <a:pt x="4002" y="10668"/>
                  <a:pt x="4002" y="11985"/>
                  <a:pt x="4660" y="12644"/>
                </a:cubicBezTo>
                <a:cubicBezTo>
                  <a:pt x="5318" y="13434"/>
                  <a:pt x="6305" y="13434"/>
                  <a:pt x="6963" y="12644"/>
                </a:cubicBezTo>
                <a:cubicBezTo>
                  <a:pt x="8937" y="10273"/>
                  <a:pt x="12335" y="10273"/>
                  <a:pt x="14309" y="12644"/>
                </a:cubicBezTo>
                <a:cubicBezTo>
                  <a:pt x="14638" y="13039"/>
                  <a:pt x="15077" y="13302"/>
                  <a:pt x="15515" y="13302"/>
                </a:cubicBezTo>
                <a:cubicBezTo>
                  <a:pt x="15844" y="13302"/>
                  <a:pt x="16283" y="13039"/>
                  <a:pt x="16612" y="12644"/>
                </a:cubicBezTo>
                <a:close/>
                <a:moveTo>
                  <a:pt x="2796" y="7771"/>
                </a:moveTo>
                <a:cubicBezTo>
                  <a:pt x="4880" y="5137"/>
                  <a:pt x="7621" y="3820"/>
                  <a:pt x="10581" y="3820"/>
                </a:cubicBezTo>
                <a:cubicBezTo>
                  <a:pt x="13651" y="3820"/>
                  <a:pt x="16392" y="5137"/>
                  <a:pt x="18476" y="7771"/>
                </a:cubicBezTo>
                <a:cubicBezTo>
                  <a:pt x="19133" y="8429"/>
                  <a:pt x="20120" y="8429"/>
                  <a:pt x="20778" y="7771"/>
                </a:cubicBezTo>
                <a:cubicBezTo>
                  <a:pt x="21436" y="6980"/>
                  <a:pt x="21436" y="5795"/>
                  <a:pt x="20778" y="5005"/>
                </a:cubicBezTo>
                <a:cubicBezTo>
                  <a:pt x="18037" y="1712"/>
                  <a:pt x="14419" y="0"/>
                  <a:pt x="10581" y="0"/>
                </a:cubicBezTo>
                <a:cubicBezTo>
                  <a:pt x="6853" y="0"/>
                  <a:pt x="3235" y="1712"/>
                  <a:pt x="494" y="5005"/>
                </a:cubicBezTo>
                <a:cubicBezTo>
                  <a:pt x="-164" y="5795"/>
                  <a:pt x="-164" y="6980"/>
                  <a:pt x="494" y="7771"/>
                </a:cubicBezTo>
                <a:cubicBezTo>
                  <a:pt x="823" y="8166"/>
                  <a:pt x="1261" y="8298"/>
                  <a:pt x="1590" y="8298"/>
                </a:cubicBezTo>
                <a:cubicBezTo>
                  <a:pt x="2029" y="8298"/>
                  <a:pt x="2467" y="8166"/>
                  <a:pt x="2796" y="7771"/>
                </a:cubicBezTo>
                <a:close/>
              </a:path>
            </a:pathLst>
          </a:custGeom>
          <a:solidFill/>
          <a:ln w="12700">
            <a:miter lim="400000"/>
          </a:ln>
        </p:spPr>
        <p:txBody>
          <a:bodyPr lIns="0" tIns="0" rIns="0" bIns="0"/>
          <a:lstStyle/>
          <a:p>
            <a:pPr lvl="0">
              <a:defRPr sz="1300"/>
            </a:pPr>
            <a:endParaRPr/>
          </a:p>
        </p:txBody>
      </p:sp>
      <p:sp>
        <p:nvSpPr>
          <p:cNvPr id="1332" name="Shape 1332"/>
          <p:cNvSpPr/>
          <p:nvPr/>
        </p:nvSpPr>
        <p:spPr>
          <a:xfrm>
            <a:off x="5499799" y="4220969"/>
            <a:ext cx="3023583"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200" i="1">
                <a:solidFill>
                  <a:srgbClr val="515153"/>
                </a:solidFill>
                <a:latin typeface="Segoe UI"/>
                <a:ea typeface="Segoe UI"/>
                <a:cs typeface="Segoe UI"/>
                <a:sym typeface="Segoe UI"/>
              </a:defRPr>
            </a:lvl1pPr>
          </a:lstStyle>
          <a:p>
            <a:pPr lvl="0">
              <a:defRPr sz="1800" i="0">
                <a:solidFill>
                  <a:srgbClr val="000000"/>
                </a:solidFill>
              </a:defRPr>
            </a:pPr>
            <a:r>
              <a:rPr lang="en-US" sz="1200" i="1" dirty="0" smtClean="0">
                <a:solidFill>
                  <a:srgbClr val="515153"/>
                </a:solidFill>
              </a:rPr>
              <a:t>*</a:t>
            </a:r>
            <a:r>
              <a:rPr sz="1200" i="1" dirty="0" smtClean="0">
                <a:solidFill>
                  <a:srgbClr val="515153"/>
                </a:solidFill>
              </a:rPr>
              <a:t>Source</a:t>
            </a:r>
            <a:r>
              <a:rPr sz="1200" i="1" dirty="0">
                <a:solidFill>
                  <a:srgbClr val="515153"/>
                </a:solidFill>
              </a:rPr>
              <a:t>: Berg </a:t>
            </a:r>
            <a:r>
              <a:rPr sz="1200" i="1" dirty="0" smtClean="0">
                <a:solidFill>
                  <a:srgbClr val="515153"/>
                </a:solidFill>
              </a:rPr>
              <a:t>Insigh</a:t>
            </a:r>
            <a:r>
              <a:rPr lang="en-US" sz="1200" i="1" dirty="0" smtClean="0">
                <a:solidFill>
                  <a:srgbClr val="515153"/>
                </a:solidFill>
              </a:rPr>
              <a:t>t</a:t>
            </a:r>
          </a:p>
          <a:p>
            <a:pPr lvl="0">
              <a:defRPr sz="1800" i="0">
                <a:solidFill>
                  <a:srgbClr val="000000"/>
                </a:solidFill>
              </a:defRPr>
            </a:pPr>
            <a:r>
              <a:rPr lang="en-US" sz="1200" i="1" dirty="0" smtClean="0">
                <a:solidFill>
                  <a:srgbClr val="515153"/>
                </a:solidFill>
              </a:rPr>
              <a:t>**Source: US Customs and Border Protection ***Source: FBI </a:t>
            </a:r>
          </a:p>
        </p:txBody>
      </p:sp>
      <p:sp>
        <p:nvSpPr>
          <p:cNvPr id="4" name="Slide Number Placeholder 3"/>
          <p:cNvSpPr>
            <a:spLocks noGrp="1"/>
          </p:cNvSpPr>
          <p:nvPr>
            <p:ph type="sldNum" sz="quarter" idx="2"/>
          </p:nvPr>
        </p:nvSpPr>
        <p:spPr/>
        <p:txBody>
          <a:bodyPr/>
          <a:lstStyle/>
          <a:p>
            <a:pPr lvl="0"/>
            <a:fld id="{86CB4B4D-7CA3-9044-876B-883B54F8677D}" type="slidenum">
              <a:rPr lang="en-US" smtClean="0"/>
              <a:t>12</a:t>
            </a:fld>
            <a:endParaRPr lang="en-US"/>
          </a:p>
        </p:txBody>
      </p:sp>
    </p:spTree>
    <p:extLst>
      <p:ext uri="{BB962C8B-B14F-4D97-AF65-F5344CB8AC3E}">
        <p14:creationId xmlns:p14="http://schemas.microsoft.com/office/powerpoint/2010/main" val="33347666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3" name="Shape 1503"/>
          <p:cNvSpPr>
            <a:spLocks noGrp="1"/>
          </p:cNvSpPr>
          <p:nvPr>
            <p:ph type="title"/>
          </p:nvPr>
        </p:nvSpPr>
        <p:spPr>
          <a:xfrm>
            <a:off x="361128" y="21769"/>
            <a:ext cx="7128793" cy="857251"/>
          </a:xfrm>
          <a:prstGeom prst="rect">
            <a:avLst/>
          </a:prstGeom>
        </p:spPr>
        <p:txBody>
          <a:bodyPr/>
          <a:lstStyle>
            <a:lvl1pPr>
              <a:defRPr>
                <a:solidFill>
                  <a:srgbClr val="F47A20"/>
                </a:solidFill>
              </a:defRPr>
            </a:lvl1pPr>
          </a:lstStyle>
          <a:p>
            <a:pPr lvl="0">
              <a:defRPr sz="1800" b="0">
                <a:solidFill>
                  <a:srgbClr val="000000"/>
                </a:solidFill>
              </a:defRPr>
            </a:pPr>
            <a:r>
              <a:rPr sz="2800" b="1" dirty="0">
                <a:solidFill>
                  <a:srgbClr val="0070C0"/>
                </a:solidFill>
              </a:rPr>
              <a:t>The </a:t>
            </a:r>
            <a:r>
              <a:rPr sz="2800" b="1" dirty="0" err="1">
                <a:solidFill>
                  <a:srgbClr val="0070C0"/>
                </a:solidFill>
              </a:rPr>
              <a:t>Watchlock</a:t>
            </a:r>
            <a:r>
              <a:rPr sz="1800" b="1" baseline="30000" dirty="0">
                <a:solidFill>
                  <a:srgbClr val="0070C0"/>
                </a:solidFill>
              </a:rPr>
              <a:t>®</a:t>
            </a:r>
            <a:r>
              <a:rPr sz="2800" b="1" dirty="0">
                <a:solidFill>
                  <a:srgbClr val="0070C0"/>
                </a:solidFill>
              </a:rPr>
              <a:t> Family</a:t>
            </a:r>
          </a:p>
        </p:txBody>
      </p:sp>
      <p:sp>
        <p:nvSpPr>
          <p:cNvPr id="1505" name="Shape 1505"/>
          <p:cNvSpPr/>
          <p:nvPr/>
        </p:nvSpPr>
        <p:spPr>
          <a:xfrm>
            <a:off x="179513" y="2217608"/>
            <a:ext cx="4043170" cy="200055"/>
          </a:xfrm>
          <a:prstGeom prst="rect">
            <a:avLst/>
          </a:prstGeom>
          <a:solidFill>
            <a:srgbClr val="003352"/>
          </a:solidFill>
          <a:ln w="12700" cap="flat">
            <a:noFill/>
            <a:miter lim="400000"/>
          </a:ln>
          <a:effectLst/>
          <a:extLst>
            <a:ext uri="{C572A759-6A51-4108-AA02-DFA0A04FC94B}">
              <ma14:wrappingTextBoxFlag xmlns="" xmlns:ma14="http://schemas.microsoft.com/office/mac/drawingml/2011/main" val="1"/>
            </a:ext>
          </a:extLst>
        </p:spPr>
        <p:txBody>
          <a:bodyPr wrap="square" lIns="72000" tIns="0" rIns="0" bIns="0" numCol="1" anchor="ctr">
            <a:spAutoFit/>
          </a:bodyPr>
          <a:lstStyle>
            <a:lvl1pPr>
              <a:defRPr sz="1300" b="1">
                <a:solidFill>
                  <a:srgbClr val="FFFFFF"/>
                </a:solidFill>
                <a:latin typeface="Segoe UI"/>
                <a:ea typeface="Segoe UI"/>
                <a:cs typeface="Segoe UI"/>
                <a:sym typeface="Segoe UI"/>
              </a:defRPr>
            </a:lvl1pPr>
          </a:lstStyle>
          <a:p>
            <a:pPr lvl="0" rtl="0">
              <a:defRPr sz="1800" b="0">
                <a:solidFill>
                  <a:srgbClr val="000000"/>
                </a:solidFill>
              </a:defRPr>
            </a:pPr>
            <a:r>
              <a:rPr lang="en-US" sz="1300" b="1" dirty="0" err="1" smtClean="0">
                <a:solidFill>
                  <a:srgbClr val="FFFFFF"/>
                </a:solidFill>
              </a:rPr>
              <a:t>Watchlock</a:t>
            </a:r>
            <a:r>
              <a:rPr lang="en-US" sz="1300" b="1" baseline="30000" dirty="0" smtClean="0">
                <a:solidFill>
                  <a:srgbClr val="FFFFFF"/>
                </a:solidFill>
              </a:rPr>
              <a:t>®</a:t>
            </a:r>
            <a:r>
              <a:rPr lang="en-US" sz="1300" b="1" dirty="0" smtClean="0">
                <a:solidFill>
                  <a:srgbClr val="FFFFFF"/>
                </a:solidFill>
              </a:rPr>
              <a:t> </a:t>
            </a:r>
            <a:r>
              <a:rPr sz="1300" b="1" dirty="0" smtClean="0">
                <a:solidFill>
                  <a:srgbClr val="FFFFFF"/>
                </a:solidFill>
              </a:rPr>
              <a:t>Economy</a:t>
            </a:r>
            <a:endParaRPr sz="1300" b="1" dirty="0">
              <a:solidFill>
                <a:srgbClr val="FFFFFF"/>
              </a:solidFill>
            </a:endParaRPr>
          </a:p>
        </p:txBody>
      </p:sp>
      <p:sp>
        <p:nvSpPr>
          <p:cNvPr id="1506" name="Shape 1506"/>
          <p:cNvSpPr/>
          <p:nvPr/>
        </p:nvSpPr>
        <p:spPr>
          <a:xfrm>
            <a:off x="179513" y="2571752"/>
            <a:ext cx="4043170" cy="1461939"/>
          </a:xfrm>
          <a:prstGeom prst="rect">
            <a:avLst/>
          </a:prstGeom>
          <a:solidFill>
            <a:srgbClr val="F2F2F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marL="118533" indent="-118533">
              <a:lnSpc>
                <a:spcPts val="1900"/>
              </a:lnSpc>
              <a:buClr>
                <a:srgbClr val="062C53"/>
              </a:buClr>
              <a:buSzPct val="100000"/>
              <a:buFont typeface="Arial"/>
              <a:buChar char="•"/>
            </a:pPr>
            <a:r>
              <a:rPr lang="en-US" sz="1400" b="1" dirty="0">
                <a:solidFill>
                  <a:schemeClr val="bg1">
                    <a:lumMod val="50000"/>
                  </a:schemeClr>
                </a:solidFill>
                <a:latin typeface="Segoe UI"/>
                <a:ea typeface="Segoe UI"/>
                <a:cs typeface="Segoe UI"/>
                <a:sym typeface="Segoe UI"/>
              </a:rPr>
              <a:t>Award-winning</a:t>
            </a:r>
            <a:r>
              <a:rPr lang="en-US" sz="1400" dirty="0">
                <a:solidFill>
                  <a:schemeClr val="bg1">
                    <a:lumMod val="50000"/>
                  </a:schemeClr>
                </a:solidFill>
                <a:latin typeface="Segoe UI"/>
                <a:ea typeface="Segoe UI"/>
                <a:cs typeface="Segoe UI"/>
                <a:sym typeface="Segoe UI"/>
              </a:rPr>
              <a:t> </a:t>
            </a:r>
            <a:r>
              <a:rPr lang="en-US" sz="1400" dirty="0" err="1">
                <a:solidFill>
                  <a:schemeClr val="bg1">
                    <a:lumMod val="50000"/>
                  </a:schemeClr>
                </a:solidFill>
                <a:latin typeface="Segoe UI"/>
                <a:ea typeface="Segoe UI"/>
                <a:cs typeface="Segoe UI"/>
                <a:sym typeface="Segoe UI"/>
              </a:rPr>
              <a:t>WatchLock</a:t>
            </a:r>
            <a:r>
              <a:rPr lang="en-US" sz="1400" dirty="0">
                <a:solidFill>
                  <a:schemeClr val="bg1">
                    <a:lumMod val="50000"/>
                  </a:schemeClr>
                </a:solidFill>
                <a:latin typeface="Segoe UI"/>
                <a:ea typeface="Segoe UI"/>
                <a:cs typeface="Segoe UI"/>
                <a:sym typeface="Segoe UI"/>
              </a:rPr>
              <a:t>® combines </a:t>
            </a:r>
            <a:r>
              <a:rPr lang="en-US" sz="1400" b="1" dirty="0">
                <a:solidFill>
                  <a:schemeClr val="bg1">
                    <a:lumMod val="50000"/>
                  </a:schemeClr>
                </a:solidFill>
                <a:latin typeface="Segoe UI"/>
                <a:ea typeface="Segoe UI"/>
                <a:cs typeface="Segoe UI"/>
                <a:sym typeface="Segoe UI"/>
              </a:rPr>
              <a:t>GPS/</a:t>
            </a:r>
            <a:r>
              <a:rPr lang="en-US" sz="1400" b="1" dirty="0" err="1">
                <a:solidFill>
                  <a:schemeClr val="bg1">
                    <a:lumMod val="50000"/>
                  </a:schemeClr>
                </a:solidFill>
                <a:latin typeface="Segoe UI"/>
                <a:ea typeface="Segoe UI"/>
                <a:cs typeface="Segoe UI"/>
                <a:sym typeface="Segoe UI"/>
              </a:rPr>
              <a:t>Glonass</a:t>
            </a:r>
            <a:r>
              <a:rPr lang="en-US" sz="1400" b="1" dirty="0">
                <a:solidFill>
                  <a:schemeClr val="bg1">
                    <a:lumMod val="50000"/>
                  </a:schemeClr>
                </a:solidFill>
                <a:latin typeface="Segoe UI"/>
                <a:ea typeface="Segoe UI"/>
                <a:cs typeface="Segoe UI"/>
                <a:sym typeface="Segoe UI"/>
              </a:rPr>
              <a:t> </a:t>
            </a:r>
            <a:r>
              <a:rPr lang="en-US" sz="1400" dirty="0">
                <a:solidFill>
                  <a:schemeClr val="bg1">
                    <a:lumMod val="50000"/>
                  </a:schemeClr>
                </a:solidFill>
                <a:latin typeface="Segoe UI"/>
                <a:ea typeface="Segoe UI"/>
                <a:cs typeface="Segoe UI"/>
                <a:sym typeface="Segoe UI"/>
              </a:rPr>
              <a:t>and </a:t>
            </a:r>
            <a:r>
              <a:rPr lang="en-US" sz="1400" b="1" dirty="0">
                <a:solidFill>
                  <a:schemeClr val="bg1">
                    <a:lumMod val="50000"/>
                  </a:schemeClr>
                </a:solidFill>
                <a:latin typeface="Segoe UI"/>
                <a:ea typeface="Segoe UI"/>
                <a:cs typeface="Segoe UI"/>
                <a:sym typeface="Segoe UI"/>
              </a:rPr>
              <a:t>cellular technology </a:t>
            </a:r>
            <a:r>
              <a:rPr lang="en-US" sz="1400" dirty="0">
                <a:solidFill>
                  <a:schemeClr val="bg1">
                    <a:lumMod val="50000"/>
                  </a:schemeClr>
                </a:solidFill>
                <a:latin typeface="Segoe UI"/>
                <a:ea typeface="Segoe UI"/>
                <a:cs typeface="Segoe UI"/>
                <a:sym typeface="Segoe UI"/>
              </a:rPr>
              <a:t>with </a:t>
            </a:r>
            <a:r>
              <a:rPr lang="en-US" sz="1400" b="1" dirty="0">
                <a:solidFill>
                  <a:schemeClr val="bg1">
                    <a:lumMod val="50000"/>
                  </a:schemeClr>
                </a:solidFill>
                <a:latin typeface="Segoe UI"/>
                <a:ea typeface="Segoe UI"/>
                <a:cs typeface="Segoe UI"/>
                <a:sym typeface="Segoe UI"/>
              </a:rPr>
              <a:t>high security locking</a:t>
            </a:r>
            <a:r>
              <a:rPr lang="en-US" sz="1400" dirty="0">
                <a:solidFill>
                  <a:schemeClr val="bg1">
                    <a:lumMod val="50000"/>
                  </a:schemeClr>
                </a:solidFill>
                <a:latin typeface="Segoe UI"/>
                <a:ea typeface="Segoe UI"/>
                <a:cs typeface="Segoe UI"/>
                <a:sym typeface="Segoe UI"/>
              </a:rPr>
              <a:t> of </a:t>
            </a:r>
            <a:r>
              <a:rPr lang="en-US" sz="1400" dirty="0" err="1">
                <a:solidFill>
                  <a:schemeClr val="bg1">
                    <a:lumMod val="50000"/>
                  </a:schemeClr>
                </a:solidFill>
                <a:latin typeface="Segoe UI"/>
                <a:ea typeface="Segoe UI"/>
                <a:cs typeface="Segoe UI"/>
                <a:sym typeface="Segoe UI"/>
              </a:rPr>
              <a:t>Mul</a:t>
            </a:r>
            <a:r>
              <a:rPr lang="en-US" sz="1400" dirty="0">
                <a:solidFill>
                  <a:schemeClr val="bg1">
                    <a:lumMod val="50000"/>
                  </a:schemeClr>
                </a:solidFill>
                <a:latin typeface="Segoe UI"/>
                <a:ea typeface="Segoe UI"/>
                <a:cs typeface="Segoe UI"/>
                <a:sym typeface="Segoe UI"/>
              </a:rPr>
              <a:t>-T-Lock padlock</a:t>
            </a:r>
          </a:p>
          <a:p>
            <a:pPr marL="118533" indent="-118533">
              <a:lnSpc>
                <a:spcPts val="1900"/>
              </a:lnSpc>
              <a:buClr>
                <a:srgbClr val="062C53"/>
              </a:buClr>
              <a:buSzPct val="100000"/>
              <a:buFont typeface="Arial"/>
              <a:buChar char="•"/>
            </a:pPr>
            <a:r>
              <a:rPr lang="en-US" sz="1400" b="1" dirty="0" smtClean="0">
                <a:solidFill>
                  <a:schemeClr val="bg1">
                    <a:lumMod val="50000"/>
                  </a:schemeClr>
                </a:solidFill>
                <a:latin typeface="Segoe UI"/>
                <a:ea typeface="Segoe UI"/>
                <a:cs typeface="Segoe UI"/>
                <a:sym typeface="Segoe UI"/>
              </a:rPr>
              <a:t>User notification: Location</a:t>
            </a:r>
            <a:r>
              <a:rPr lang="en-US" sz="1400" dirty="0" smtClean="0">
                <a:solidFill>
                  <a:schemeClr val="bg1">
                    <a:lumMod val="50000"/>
                  </a:schemeClr>
                </a:solidFill>
                <a:latin typeface="Segoe UI"/>
                <a:ea typeface="Segoe UI"/>
                <a:cs typeface="Segoe UI"/>
                <a:sym typeface="Segoe UI"/>
              </a:rPr>
              <a:t>, </a:t>
            </a:r>
            <a:r>
              <a:rPr lang="en-US" sz="1400" b="1" dirty="0" smtClean="0">
                <a:solidFill>
                  <a:schemeClr val="bg1">
                    <a:lumMod val="50000"/>
                  </a:schemeClr>
                </a:solidFill>
                <a:latin typeface="Segoe UI"/>
                <a:ea typeface="Segoe UI"/>
                <a:cs typeface="Segoe UI"/>
                <a:sym typeface="Segoe UI"/>
              </a:rPr>
              <a:t>Access</a:t>
            </a:r>
            <a:r>
              <a:rPr lang="en-US" sz="1400" dirty="0" smtClean="0">
                <a:solidFill>
                  <a:schemeClr val="bg1">
                    <a:lumMod val="50000"/>
                  </a:schemeClr>
                </a:solidFill>
                <a:latin typeface="Segoe UI"/>
                <a:ea typeface="Segoe UI"/>
                <a:cs typeface="Segoe UI"/>
                <a:sym typeface="Segoe UI"/>
              </a:rPr>
              <a:t> and </a:t>
            </a:r>
            <a:r>
              <a:rPr lang="en-US" sz="1400" b="1" dirty="0" smtClean="0">
                <a:solidFill>
                  <a:schemeClr val="bg1">
                    <a:lumMod val="50000"/>
                  </a:schemeClr>
                </a:solidFill>
                <a:latin typeface="Segoe UI"/>
                <a:ea typeface="Segoe UI"/>
                <a:cs typeface="Segoe UI"/>
                <a:sym typeface="Segoe UI"/>
              </a:rPr>
              <a:t>battery replacement </a:t>
            </a:r>
            <a:r>
              <a:rPr lang="en-US" sz="1400" dirty="0" smtClean="0">
                <a:solidFill>
                  <a:schemeClr val="bg1">
                    <a:lumMod val="50000"/>
                  </a:schemeClr>
                </a:solidFill>
                <a:latin typeface="Segoe UI"/>
                <a:ea typeface="Segoe UI"/>
                <a:cs typeface="Segoe UI"/>
                <a:sym typeface="Segoe UI"/>
              </a:rPr>
              <a:t>status </a:t>
            </a:r>
          </a:p>
          <a:p>
            <a:pPr marL="118533" indent="-118533">
              <a:lnSpc>
                <a:spcPts val="1900"/>
              </a:lnSpc>
              <a:buClr>
                <a:srgbClr val="062C53"/>
              </a:buClr>
              <a:buSzPct val="100000"/>
              <a:buFont typeface="Arial"/>
              <a:buChar char="•"/>
            </a:pPr>
            <a:r>
              <a:rPr lang="en-US" sz="1400" dirty="0" smtClean="0">
                <a:solidFill>
                  <a:schemeClr val="bg1">
                    <a:lumMod val="50000"/>
                  </a:schemeClr>
                </a:solidFill>
                <a:latin typeface="Segoe UI"/>
                <a:ea typeface="Segoe UI"/>
                <a:cs typeface="Segoe UI"/>
                <a:sym typeface="Segoe UI"/>
              </a:rPr>
              <a:t>Applicable for </a:t>
            </a:r>
            <a:r>
              <a:rPr lang="en-US" sz="1400" dirty="0">
                <a:solidFill>
                  <a:schemeClr val="bg1">
                    <a:lumMod val="50000"/>
                  </a:schemeClr>
                </a:solidFill>
                <a:latin typeface="Segoe UI"/>
                <a:ea typeface="Segoe UI"/>
                <a:cs typeface="Segoe UI"/>
                <a:sym typeface="Segoe UI"/>
              </a:rPr>
              <a:t>remote and traveling </a:t>
            </a:r>
            <a:r>
              <a:rPr lang="en-US" sz="1400" dirty="0" smtClean="0">
                <a:solidFill>
                  <a:schemeClr val="bg1">
                    <a:lumMod val="50000"/>
                  </a:schemeClr>
                </a:solidFill>
                <a:latin typeface="Segoe UI"/>
                <a:ea typeface="Segoe UI"/>
                <a:cs typeface="Segoe UI"/>
                <a:sym typeface="Segoe UI"/>
              </a:rPr>
              <a:t>assets. </a:t>
            </a:r>
            <a:endParaRPr lang="en-US" sz="1400" dirty="0">
              <a:solidFill>
                <a:schemeClr val="bg1">
                  <a:lumMod val="50000"/>
                </a:schemeClr>
              </a:solidFill>
              <a:latin typeface="Segoe UI"/>
              <a:ea typeface="Segoe UI"/>
              <a:cs typeface="Segoe UI"/>
              <a:sym typeface="Segoe UI"/>
            </a:endParaRPr>
          </a:p>
        </p:txBody>
      </p:sp>
      <p:sp>
        <p:nvSpPr>
          <p:cNvPr id="1507" name="Shape 1507"/>
          <p:cNvSpPr/>
          <p:nvPr/>
        </p:nvSpPr>
        <p:spPr>
          <a:xfrm flipH="1" flipV="1">
            <a:off x="179515" y="1995686"/>
            <a:ext cx="4022619" cy="1"/>
          </a:xfrm>
          <a:prstGeom prst="line">
            <a:avLst/>
          </a:prstGeom>
          <a:noFill/>
          <a:ln w="19050" cap="flat">
            <a:solidFill>
              <a:srgbClr val="09417A"/>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grpSp>
        <p:nvGrpSpPr>
          <p:cNvPr id="1510" name="Group 1510"/>
          <p:cNvGrpSpPr/>
          <p:nvPr/>
        </p:nvGrpSpPr>
        <p:grpSpPr>
          <a:xfrm>
            <a:off x="1757290" y="813966"/>
            <a:ext cx="869087" cy="843326"/>
            <a:chOff x="0" y="0"/>
            <a:chExt cx="869086" cy="843325"/>
          </a:xfrm>
        </p:grpSpPr>
        <p:sp>
          <p:nvSpPr>
            <p:cNvPr id="1508" name="Shape 1508"/>
            <p:cNvSpPr/>
            <p:nvPr/>
          </p:nvSpPr>
          <p:spPr>
            <a:xfrm rot="5400000">
              <a:off x="236575" y="210815"/>
              <a:ext cx="843327" cy="4216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rgbClr val="003352"/>
            </a:solidFill>
            <a:ln w="12700" cap="flat">
              <a:noFill/>
              <a:miter lim="400000"/>
            </a:ln>
            <a:effectLst/>
          </p:spPr>
          <p:txBody>
            <a:bodyPr wrap="square" lIns="0" tIns="0" rIns="0" bIns="0" numCol="1" anchor="ctr">
              <a:noAutofit/>
            </a:bodyPr>
            <a:lstStyle/>
            <a:p>
              <a:pPr lvl="0" algn="ctr"/>
              <a:endParaRPr/>
            </a:p>
          </p:txBody>
        </p:sp>
        <p:sp>
          <p:nvSpPr>
            <p:cNvPr id="1509" name="Shape 1509"/>
            <p:cNvSpPr/>
            <p:nvPr/>
          </p:nvSpPr>
          <p:spPr>
            <a:xfrm rot="16200000" flipH="1">
              <a:off x="-210816" y="210815"/>
              <a:ext cx="843327" cy="4216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rgbClr val="003352"/>
            </a:solidFill>
            <a:ln w="12700" cap="flat">
              <a:noFill/>
              <a:miter lim="400000"/>
            </a:ln>
            <a:effectLst/>
          </p:spPr>
          <p:txBody>
            <a:bodyPr wrap="square" lIns="0" tIns="0" rIns="0" bIns="0" numCol="1" anchor="ctr">
              <a:noAutofit/>
            </a:bodyPr>
            <a:lstStyle/>
            <a:p>
              <a:pPr lvl="0" algn="ctr"/>
              <a:endParaRPr/>
            </a:p>
          </p:txBody>
        </p:sp>
      </p:grpSp>
      <p:sp>
        <p:nvSpPr>
          <p:cNvPr id="1511" name="Shape 1511"/>
          <p:cNvSpPr/>
          <p:nvPr/>
        </p:nvSpPr>
        <p:spPr>
          <a:xfrm>
            <a:off x="2190824" y="1673746"/>
            <a:ext cx="1" cy="324001"/>
          </a:xfrm>
          <a:prstGeom prst="line">
            <a:avLst/>
          </a:prstGeom>
          <a:noFill/>
          <a:ln w="19050" cap="flat">
            <a:solidFill>
              <a:srgbClr val="09417A"/>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1514" name="Shape 1514"/>
          <p:cNvSpPr/>
          <p:nvPr/>
        </p:nvSpPr>
        <p:spPr>
          <a:xfrm>
            <a:off x="4802882" y="2571750"/>
            <a:ext cx="4150638" cy="974626"/>
          </a:xfrm>
          <a:prstGeom prst="rect">
            <a:avLst/>
          </a:prstGeom>
          <a:solidFill>
            <a:srgbClr val="F2F2F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marL="118533" lvl="0" indent="-118533">
              <a:lnSpc>
                <a:spcPts val="1900"/>
              </a:lnSpc>
              <a:buClr>
                <a:srgbClr val="062C53"/>
              </a:buClr>
              <a:buSzPct val="100000"/>
              <a:buFont typeface="Arial"/>
              <a:buChar char="•"/>
            </a:pPr>
            <a:r>
              <a:rPr lang="en-US" sz="1400" dirty="0">
                <a:solidFill>
                  <a:schemeClr val="bg1">
                    <a:lumMod val="50000"/>
                  </a:schemeClr>
                </a:solidFill>
                <a:latin typeface="Segoe UI"/>
                <a:ea typeface="Segoe UI"/>
                <a:cs typeface="Segoe UI"/>
                <a:sym typeface="Segoe UI"/>
              </a:rPr>
              <a:t>Fully autonomous</a:t>
            </a:r>
            <a:r>
              <a:rPr lang="en-US" sz="1400" b="1" dirty="0">
                <a:solidFill>
                  <a:schemeClr val="bg1">
                    <a:lumMod val="50000"/>
                  </a:schemeClr>
                </a:solidFill>
                <a:latin typeface="Segoe UI"/>
                <a:ea typeface="Segoe UI"/>
                <a:cs typeface="Segoe UI"/>
                <a:sym typeface="Segoe UI"/>
              </a:rPr>
              <a:t>, real-time monitoring </a:t>
            </a:r>
            <a:r>
              <a:rPr lang="en-US" sz="1400" dirty="0">
                <a:solidFill>
                  <a:schemeClr val="bg1">
                    <a:lumMod val="50000"/>
                  </a:schemeClr>
                </a:solidFill>
                <a:latin typeface="Segoe UI"/>
                <a:ea typeface="Segoe UI"/>
                <a:cs typeface="Segoe UI"/>
                <a:sym typeface="Segoe UI"/>
              </a:rPr>
              <a:t>system with full access control capabilities  </a:t>
            </a:r>
          </a:p>
          <a:p>
            <a:pPr marL="118533" lvl="0" indent="-118533">
              <a:lnSpc>
                <a:spcPts val="1900"/>
              </a:lnSpc>
              <a:buClr>
                <a:srgbClr val="062C53"/>
              </a:buClr>
              <a:buSzPct val="100000"/>
              <a:buFont typeface="Arial"/>
              <a:buChar char="•"/>
            </a:pPr>
            <a:r>
              <a:rPr lang="en-US" sz="1400" b="1" dirty="0" smtClean="0">
                <a:solidFill>
                  <a:schemeClr val="bg1">
                    <a:lumMod val="50000"/>
                  </a:schemeClr>
                </a:solidFill>
                <a:latin typeface="Segoe UI"/>
                <a:ea typeface="Segoe UI"/>
                <a:cs typeface="Segoe UI"/>
                <a:sym typeface="Segoe UI"/>
              </a:rPr>
              <a:t>Access </a:t>
            </a:r>
            <a:r>
              <a:rPr lang="en-US" sz="1400" b="1" dirty="0">
                <a:solidFill>
                  <a:schemeClr val="bg1">
                    <a:lumMod val="50000"/>
                  </a:schemeClr>
                </a:solidFill>
                <a:latin typeface="Segoe UI"/>
                <a:ea typeface="Segoe UI"/>
                <a:cs typeface="Segoe UI"/>
                <a:sym typeface="Segoe UI"/>
              </a:rPr>
              <a:t>control </a:t>
            </a:r>
            <a:r>
              <a:rPr lang="en-US" sz="1400" dirty="0" smtClean="0">
                <a:solidFill>
                  <a:schemeClr val="bg1">
                    <a:lumMod val="50000"/>
                  </a:schemeClr>
                </a:solidFill>
                <a:latin typeface="Segoe UI"/>
                <a:ea typeface="Segoe UI"/>
                <a:cs typeface="Segoe UI"/>
                <a:sym typeface="Segoe UI"/>
              </a:rPr>
              <a:t>– remote </a:t>
            </a:r>
            <a:r>
              <a:rPr lang="en-US" sz="1400" dirty="0">
                <a:solidFill>
                  <a:schemeClr val="bg1">
                    <a:lumMod val="50000"/>
                  </a:schemeClr>
                </a:solidFill>
                <a:latin typeface="Segoe UI"/>
                <a:ea typeface="Segoe UI"/>
                <a:cs typeface="Segoe UI"/>
                <a:sym typeface="Segoe UI"/>
              </a:rPr>
              <a:t>authorization of each use </a:t>
            </a:r>
          </a:p>
          <a:p>
            <a:pPr marL="118533" lvl="0" indent="-118533">
              <a:lnSpc>
                <a:spcPts val="1900"/>
              </a:lnSpc>
              <a:buClr>
                <a:srgbClr val="062C53"/>
              </a:buClr>
              <a:buSzPct val="100000"/>
              <a:buFont typeface="Arial"/>
              <a:buChar char="•"/>
            </a:pPr>
            <a:r>
              <a:rPr lang="en-US" sz="1400" dirty="0">
                <a:solidFill>
                  <a:schemeClr val="bg1">
                    <a:lumMod val="50000"/>
                  </a:schemeClr>
                </a:solidFill>
                <a:latin typeface="Segoe UI"/>
                <a:ea typeface="Segoe UI"/>
                <a:cs typeface="Segoe UI"/>
                <a:sym typeface="Segoe UI"/>
              </a:rPr>
              <a:t>External power </a:t>
            </a:r>
            <a:r>
              <a:rPr lang="en-US" sz="1400" dirty="0" smtClean="0">
                <a:solidFill>
                  <a:schemeClr val="bg1">
                    <a:lumMod val="50000"/>
                  </a:schemeClr>
                </a:solidFill>
                <a:latin typeface="Segoe UI"/>
                <a:ea typeface="Segoe UI"/>
                <a:cs typeface="Segoe UI"/>
                <a:sym typeface="Segoe UI"/>
              </a:rPr>
              <a:t>supply</a:t>
            </a:r>
            <a:endParaRPr lang="en-US" sz="1400" dirty="0">
              <a:solidFill>
                <a:schemeClr val="bg1">
                  <a:lumMod val="50000"/>
                </a:schemeClr>
              </a:solidFill>
              <a:latin typeface="Segoe UI"/>
              <a:ea typeface="Segoe UI"/>
              <a:cs typeface="Segoe UI"/>
              <a:sym typeface="Segoe UI"/>
            </a:endParaRPr>
          </a:p>
        </p:txBody>
      </p:sp>
      <p:sp>
        <p:nvSpPr>
          <p:cNvPr id="1515" name="Shape 1515"/>
          <p:cNvSpPr/>
          <p:nvPr/>
        </p:nvSpPr>
        <p:spPr>
          <a:xfrm flipH="1" flipV="1">
            <a:off x="4802884" y="1995685"/>
            <a:ext cx="4142252" cy="0"/>
          </a:xfrm>
          <a:prstGeom prst="line">
            <a:avLst/>
          </a:prstGeom>
          <a:noFill/>
          <a:ln w="19050" cap="flat">
            <a:solidFill>
              <a:srgbClr val="09417A"/>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grpSp>
        <p:nvGrpSpPr>
          <p:cNvPr id="1518" name="Group 1518"/>
          <p:cNvGrpSpPr/>
          <p:nvPr/>
        </p:nvGrpSpPr>
        <p:grpSpPr>
          <a:xfrm>
            <a:off x="6439217" y="813965"/>
            <a:ext cx="869087" cy="843326"/>
            <a:chOff x="0" y="0"/>
            <a:chExt cx="869086" cy="843325"/>
          </a:xfrm>
        </p:grpSpPr>
        <p:sp>
          <p:nvSpPr>
            <p:cNvPr id="1516" name="Shape 1516"/>
            <p:cNvSpPr/>
            <p:nvPr/>
          </p:nvSpPr>
          <p:spPr>
            <a:xfrm rot="5400000">
              <a:off x="236575" y="210815"/>
              <a:ext cx="843327" cy="4216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rgbClr val="003352"/>
            </a:solidFill>
            <a:ln w="12700" cap="flat">
              <a:noFill/>
              <a:miter lim="400000"/>
            </a:ln>
            <a:effectLst/>
          </p:spPr>
          <p:txBody>
            <a:bodyPr wrap="square" lIns="0" tIns="0" rIns="0" bIns="0" numCol="1" anchor="ctr">
              <a:noAutofit/>
            </a:bodyPr>
            <a:lstStyle/>
            <a:p>
              <a:pPr lvl="0" algn="ctr"/>
              <a:endParaRPr/>
            </a:p>
          </p:txBody>
        </p:sp>
        <p:sp>
          <p:nvSpPr>
            <p:cNvPr id="1517" name="Shape 1517"/>
            <p:cNvSpPr/>
            <p:nvPr/>
          </p:nvSpPr>
          <p:spPr>
            <a:xfrm rot="16200000" flipH="1">
              <a:off x="-210816" y="210815"/>
              <a:ext cx="843327" cy="4216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rgbClr val="003352"/>
            </a:solidFill>
            <a:ln w="12700" cap="flat">
              <a:noFill/>
              <a:miter lim="400000"/>
            </a:ln>
            <a:effectLst/>
          </p:spPr>
          <p:txBody>
            <a:bodyPr wrap="square" lIns="0" tIns="0" rIns="0" bIns="0" numCol="1" anchor="ctr">
              <a:noAutofit/>
            </a:bodyPr>
            <a:lstStyle/>
            <a:p>
              <a:pPr lvl="0" algn="ctr"/>
              <a:endParaRPr/>
            </a:p>
          </p:txBody>
        </p:sp>
      </p:grpSp>
      <p:sp>
        <p:nvSpPr>
          <p:cNvPr id="1519" name="Shape 1519"/>
          <p:cNvSpPr/>
          <p:nvPr/>
        </p:nvSpPr>
        <p:spPr>
          <a:xfrm>
            <a:off x="6876255" y="1673745"/>
            <a:ext cx="1" cy="324001"/>
          </a:xfrm>
          <a:prstGeom prst="line">
            <a:avLst/>
          </a:prstGeom>
          <a:noFill/>
          <a:ln w="19050" cap="flat">
            <a:solidFill>
              <a:srgbClr val="09417A"/>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pic>
        <p:nvPicPr>
          <p:cNvPr id="1521" name="image41.png" descr="P1251714"/>
          <p:cNvPicPr/>
          <p:nvPr/>
        </p:nvPicPr>
        <p:blipFill>
          <a:blip r:embed="rId3">
            <a:extLst/>
          </a:blip>
          <a:stretch>
            <a:fillRect/>
          </a:stretch>
        </p:blipFill>
        <p:spPr>
          <a:xfrm>
            <a:off x="1835696" y="987574"/>
            <a:ext cx="648043" cy="446527"/>
          </a:xfrm>
          <a:prstGeom prst="rect">
            <a:avLst/>
          </a:prstGeom>
          <a:ln w="12700">
            <a:miter lim="400000"/>
          </a:ln>
        </p:spPr>
      </p:pic>
      <p:pic>
        <p:nvPicPr>
          <p:cNvPr id="1522" name="image42.png"/>
          <p:cNvPicPr/>
          <p:nvPr/>
        </p:nvPicPr>
        <p:blipFill>
          <a:blip r:embed="rId4">
            <a:extLst/>
          </a:blip>
          <a:stretch>
            <a:fillRect/>
          </a:stretch>
        </p:blipFill>
        <p:spPr>
          <a:xfrm>
            <a:off x="6610555" y="1013478"/>
            <a:ext cx="422892" cy="458799"/>
          </a:xfrm>
          <a:prstGeom prst="rect">
            <a:avLst/>
          </a:prstGeom>
          <a:ln w="12700">
            <a:miter lim="400000"/>
          </a:ln>
        </p:spPr>
      </p:pic>
      <p:grpSp>
        <p:nvGrpSpPr>
          <p:cNvPr id="25" name="Group 24"/>
          <p:cNvGrpSpPr/>
          <p:nvPr/>
        </p:nvGrpSpPr>
        <p:grpSpPr>
          <a:xfrm>
            <a:off x="8012767" y="77894"/>
            <a:ext cx="1023729" cy="261608"/>
            <a:chOff x="7979464" y="123478"/>
            <a:chExt cx="1023729" cy="261608"/>
          </a:xfrm>
        </p:grpSpPr>
        <p:sp>
          <p:nvSpPr>
            <p:cNvPr id="26" name="TextBox 25"/>
            <p:cNvSpPr txBox="1"/>
            <p:nvPr/>
          </p:nvSpPr>
          <p:spPr>
            <a:xfrm>
              <a:off x="7979464" y="123478"/>
              <a:ext cx="841008" cy="2616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1" anchor="t">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en-US" sz="1050" b="0" i="0" u="none" strike="noStrike" cap="none" spc="0" normalizeH="0" baseline="0" dirty="0" smtClean="0">
                  <a:ln>
                    <a:noFill/>
                  </a:ln>
                  <a:solidFill>
                    <a:schemeClr val="accent3"/>
                  </a:solidFill>
                  <a:effectLst/>
                  <a:uFillTx/>
                  <a:latin typeface="Segoe UI" panose="020B0502040204020203" pitchFamily="34" charset="0"/>
                  <a:ea typeface="Segoe UI" panose="020B0502040204020203" pitchFamily="34" charset="0"/>
                  <a:cs typeface="Segoe UI" panose="020B0502040204020203" pitchFamily="34" charset="0"/>
                  <a:sym typeface="Arial"/>
                </a:rPr>
                <a:t>Brochure</a:t>
              </a:r>
              <a:endParaRPr kumimoji="0" lang="he-IL" sz="1050" b="0" i="0" u="none" strike="noStrike" cap="none" spc="0" normalizeH="0" baseline="0" dirty="0">
                <a:ln>
                  <a:noFill/>
                </a:ln>
                <a:solidFill>
                  <a:schemeClr val="accent3"/>
                </a:solidFill>
                <a:effectLst/>
                <a:uFillTx/>
                <a:latin typeface="Segoe UI" panose="020B0502040204020203" pitchFamily="34" charset="0"/>
                <a:ea typeface="Segoe UI" panose="020B0502040204020203" pitchFamily="34" charset="0"/>
                <a:cs typeface="Segoe UI Semilight" panose="020B0402040204020203" pitchFamily="34" charset="0"/>
                <a:sym typeface="Arial"/>
              </a:endParaRPr>
            </a:p>
          </p:txBody>
        </p:sp>
        <p:sp>
          <p:nvSpPr>
            <p:cNvPr id="27" name="Isosceles Triangle 26">
              <a:hlinkClick r:id="rId5"/>
            </p:cNvPr>
            <p:cNvSpPr/>
            <p:nvPr/>
          </p:nvSpPr>
          <p:spPr>
            <a:xfrm rot="5400000">
              <a:off x="8803821" y="162749"/>
              <a:ext cx="216024" cy="182721"/>
            </a:xfrm>
            <a:prstGeom prst="triangle">
              <a:avLst/>
            </a:prstGeom>
            <a:solidFill>
              <a:schemeClr val="accent2"/>
            </a:solidFill>
            <a:ln w="25400" cap="flat">
              <a:no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he-IL" sz="1800" b="0" i="0" u="none" strike="noStrike" cap="none" spc="0" normalizeH="0" baseline="0">
                <a:ln>
                  <a:noFill/>
                </a:ln>
                <a:solidFill>
                  <a:srgbClr val="000000"/>
                </a:solidFill>
                <a:effectLst/>
                <a:uFillTx/>
                <a:latin typeface="Arial"/>
                <a:ea typeface="Arial"/>
                <a:cs typeface="Arial"/>
                <a:sym typeface="Arial"/>
              </a:endParaRPr>
            </a:p>
          </p:txBody>
        </p:sp>
      </p:grpSp>
      <p:grpSp>
        <p:nvGrpSpPr>
          <p:cNvPr id="28" name="Group 27"/>
          <p:cNvGrpSpPr/>
          <p:nvPr/>
        </p:nvGrpSpPr>
        <p:grpSpPr>
          <a:xfrm>
            <a:off x="8021151" y="411510"/>
            <a:ext cx="1023729" cy="261608"/>
            <a:chOff x="7979464" y="123478"/>
            <a:chExt cx="1023729" cy="261608"/>
          </a:xfrm>
        </p:grpSpPr>
        <p:sp>
          <p:nvSpPr>
            <p:cNvPr id="29" name="TextBox 28"/>
            <p:cNvSpPr txBox="1"/>
            <p:nvPr/>
          </p:nvSpPr>
          <p:spPr>
            <a:xfrm>
              <a:off x="7979464" y="123478"/>
              <a:ext cx="841008" cy="2616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1" anchor="t">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en-US" sz="1050" b="0" i="0" u="none" strike="noStrike" cap="none" spc="0" normalizeH="0" baseline="0" dirty="0" smtClean="0">
                  <a:ln>
                    <a:noFill/>
                  </a:ln>
                  <a:solidFill>
                    <a:schemeClr val="accent3"/>
                  </a:solidFill>
                  <a:effectLst/>
                  <a:uFillTx/>
                  <a:latin typeface="Segoe UI" panose="020B0502040204020203" pitchFamily="34" charset="0"/>
                  <a:ea typeface="Segoe UI" panose="020B0502040204020203" pitchFamily="34" charset="0"/>
                  <a:cs typeface="Segoe UI" panose="020B0502040204020203" pitchFamily="34" charset="0"/>
                  <a:sym typeface="Arial"/>
                </a:rPr>
                <a:t>Movie </a:t>
              </a:r>
              <a:endParaRPr kumimoji="0" lang="he-IL" sz="1050" b="0" i="0" u="none" strike="noStrike" cap="none" spc="0" normalizeH="0" baseline="0" dirty="0">
                <a:ln>
                  <a:noFill/>
                </a:ln>
                <a:solidFill>
                  <a:schemeClr val="accent3"/>
                </a:solidFill>
                <a:effectLst/>
                <a:uFillTx/>
                <a:latin typeface="Segoe UI" panose="020B0502040204020203" pitchFamily="34" charset="0"/>
                <a:ea typeface="Segoe UI" panose="020B0502040204020203" pitchFamily="34" charset="0"/>
                <a:cs typeface="Segoe UI Semilight" panose="020B0402040204020203" pitchFamily="34" charset="0"/>
                <a:sym typeface="Arial"/>
              </a:endParaRPr>
            </a:p>
          </p:txBody>
        </p:sp>
        <p:sp>
          <p:nvSpPr>
            <p:cNvPr id="30" name="Isosceles Triangle 29">
              <a:hlinkClick r:id="rId6"/>
            </p:cNvPr>
            <p:cNvSpPr/>
            <p:nvPr/>
          </p:nvSpPr>
          <p:spPr>
            <a:xfrm rot="5400000">
              <a:off x="8803821" y="162749"/>
              <a:ext cx="216024" cy="182721"/>
            </a:xfrm>
            <a:prstGeom prst="triangle">
              <a:avLst/>
            </a:prstGeom>
            <a:solidFill>
              <a:schemeClr val="accent2"/>
            </a:solidFill>
            <a:ln w="25400" cap="flat">
              <a:no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he-IL" sz="1800" b="0" i="0" u="none" strike="noStrike" cap="none" spc="0" normalizeH="0" baseline="0">
                <a:ln>
                  <a:noFill/>
                </a:ln>
                <a:solidFill>
                  <a:srgbClr val="000000"/>
                </a:solidFill>
                <a:effectLst/>
                <a:uFillTx/>
                <a:latin typeface="Arial"/>
                <a:ea typeface="Arial"/>
                <a:cs typeface="Arial"/>
                <a:sym typeface="Arial"/>
              </a:endParaRPr>
            </a:p>
          </p:txBody>
        </p:sp>
      </p:grpSp>
      <p:sp>
        <p:nvSpPr>
          <p:cNvPr id="31" name="Shape 1505"/>
          <p:cNvSpPr/>
          <p:nvPr/>
        </p:nvSpPr>
        <p:spPr>
          <a:xfrm>
            <a:off x="4860032" y="2219714"/>
            <a:ext cx="4043170" cy="200055"/>
          </a:xfrm>
          <a:prstGeom prst="rect">
            <a:avLst/>
          </a:prstGeom>
          <a:solidFill>
            <a:srgbClr val="003352"/>
          </a:solidFill>
          <a:ln w="12700" cap="flat">
            <a:noFill/>
            <a:miter lim="400000"/>
          </a:ln>
          <a:effectLst/>
          <a:extLst>
            <a:ext uri="{C572A759-6A51-4108-AA02-DFA0A04FC94B}">
              <ma14:wrappingTextBoxFlag xmlns="" xmlns:ma14="http://schemas.microsoft.com/office/mac/drawingml/2011/main" val="1"/>
            </a:ext>
          </a:extLst>
        </p:spPr>
        <p:txBody>
          <a:bodyPr wrap="square" lIns="72000" tIns="0" rIns="0" bIns="0" numCol="1" anchor="ctr">
            <a:spAutoFit/>
          </a:bodyPr>
          <a:lstStyle>
            <a:lvl1pPr>
              <a:defRPr sz="1300" b="1">
                <a:solidFill>
                  <a:srgbClr val="FFFFFF"/>
                </a:solidFill>
                <a:latin typeface="Segoe UI"/>
                <a:ea typeface="Segoe UI"/>
                <a:cs typeface="Segoe UI"/>
                <a:sym typeface="Segoe UI"/>
              </a:defRPr>
            </a:lvl1pPr>
          </a:lstStyle>
          <a:p>
            <a:pPr lvl="0" rtl="0">
              <a:defRPr sz="1800" b="0">
                <a:solidFill>
                  <a:srgbClr val="000000"/>
                </a:solidFill>
              </a:defRPr>
            </a:pPr>
            <a:r>
              <a:rPr lang="en-US" sz="1300" b="1" dirty="0" err="1" smtClean="0">
                <a:solidFill>
                  <a:srgbClr val="FFFFFF"/>
                </a:solidFill>
              </a:rPr>
              <a:t>Watchlock</a:t>
            </a:r>
            <a:r>
              <a:rPr lang="en-US" sz="1300" b="1" baseline="30000" dirty="0" smtClean="0">
                <a:solidFill>
                  <a:srgbClr val="FFFFFF"/>
                </a:solidFill>
              </a:rPr>
              <a:t>®</a:t>
            </a:r>
            <a:r>
              <a:rPr lang="en-US" sz="1300" b="1" dirty="0" smtClean="0">
                <a:solidFill>
                  <a:srgbClr val="FFFFFF"/>
                </a:solidFill>
              </a:rPr>
              <a:t> Advance</a:t>
            </a:r>
            <a:endParaRPr sz="1300" b="1" dirty="0">
              <a:solidFill>
                <a:srgbClr val="FFFFFF"/>
              </a:solidFill>
            </a:endParaRPr>
          </a:p>
        </p:txBody>
      </p:sp>
      <p:sp>
        <p:nvSpPr>
          <p:cNvPr id="3" name="Slide Number Placeholder 2"/>
          <p:cNvSpPr>
            <a:spLocks noGrp="1"/>
          </p:cNvSpPr>
          <p:nvPr>
            <p:ph type="sldNum" sz="quarter" idx="2"/>
          </p:nvPr>
        </p:nvSpPr>
        <p:spPr/>
        <p:txBody>
          <a:bodyPr/>
          <a:lstStyle/>
          <a:p>
            <a:pPr lvl="0"/>
            <a:fld id="{86CB4B4D-7CA3-9044-876B-883B54F8677D}" type="slidenum">
              <a:rPr lang="en-US" smtClean="0"/>
              <a:t>13</a:t>
            </a:fld>
            <a:endParaRPr lang="en-US"/>
          </a:p>
        </p:txBody>
      </p:sp>
    </p:spTree>
    <p:extLst>
      <p:ext uri="{BB962C8B-B14F-4D97-AF65-F5344CB8AC3E}">
        <p14:creationId xmlns:p14="http://schemas.microsoft.com/office/powerpoint/2010/main" val="103476937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7" name="Shape 1477"/>
          <p:cNvSpPr>
            <a:spLocks noGrp="1"/>
          </p:cNvSpPr>
          <p:nvPr>
            <p:ph type="title"/>
          </p:nvPr>
        </p:nvSpPr>
        <p:spPr>
          <a:xfrm>
            <a:off x="367003" y="58315"/>
            <a:ext cx="6221222" cy="857251"/>
          </a:xfrm>
          <a:prstGeom prst="rect">
            <a:avLst/>
          </a:prstGeom>
        </p:spPr>
        <p:txBody>
          <a:bodyPr>
            <a:normAutofit/>
          </a:bodyPr>
          <a:lstStyle>
            <a:lvl1pPr>
              <a:defRPr>
                <a:solidFill>
                  <a:srgbClr val="F47A20"/>
                </a:solidFill>
              </a:defRPr>
            </a:lvl1pPr>
          </a:lstStyle>
          <a:p>
            <a:pPr lvl="0" algn="l">
              <a:defRPr sz="1800" b="0">
                <a:solidFill>
                  <a:srgbClr val="000000"/>
                </a:solidFill>
              </a:defRPr>
            </a:pPr>
            <a:r>
              <a:rPr sz="2500" b="1" dirty="0" err="1" smtClean="0">
                <a:solidFill>
                  <a:srgbClr val="0070C0"/>
                </a:solidFill>
              </a:rPr>
              <a:t>Watchlock</a:t>
            </a:r>
            <a:r>
              <a:rPr lang="he-IL" sz="2500" baseline="30000" dirty="0" smtClean="0">
                <a:solidFill>
                  <a:srgbClr val="0070C0"/>
                </a:solidFill>
              </a:rPr>
              <a:t>®</a:t>
            </a:r>
            <a:r>
              <a:rPr lang="en-US" sz="2500" b="1" dirty="0" smtClean="0">
                <a:solidFill>
                  <a:srgbClr val="0070C0"/>
                </a:solidFill>
              </a:rPr>
              <a:t>- </a:t>
            </a:r>
            <a:r>
              <a:rPr lang="en-US" sz="2500" b="0" dirty="0" smtClean="0">
                <a:solidFill>
                  <a:srgbClr val="0070C0"/>
                </a:solidFill>
              </a:rPr>
              <a:t>The Reporting Padlock </a:t>
            </a:r>
            <a:br>
              <a:rPr lang="en-US" sz="2500" b="0" dirty="0" smtClean="0">
                <a:solidFill>
                  <a:srgbClr val="0070C0"/>
                </a:solidFill>
              </a:rPr>
            </a:br>
            <a:endParaRPr sz="1800" b="0" dirty="0">
              <a:solidFill>
                <a:srgbClr val="0070C0"/>
              </a:solidFill>
            </a:endParaRPr>
          </a:p>
        </p:txBody>
      </p:sp>
      <p:sp>
        <p:nvSpPr>
          <p:cNvPr id="1479" name="Shape 1479"/>
          <p:cNvSpPr/>
          <p:nvPr/>
        </p:nvSpPr>
        <p:spPr>
          <a:xfrm rot="5400000">
            <a:off x="-360473" y="2319650"/>
            <a:ext cx="1872060" cy="9361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rgbClr val="003352"/>
          </a:solidFill>
          <a:ln w="12700">
            <a:miter lim="400000"/>
          </a:ln>
        </p:spPr>
        <p:txBody>
          <a:bodyPr lIns="0" tIns="0" rIns="0" bIns="0" anchor="ctr"/>
          <a:lstStyle/>
          <a:p>
            <a:pPr lvl="0" algn="ctr"/>
            <a:endParaRPr/>
          </a:p>
        </p:txBody>
      </p:sp>
      <p:sp>
        <p:nvSpPr>
          <p:cNvPr id="1480" name="Shape 1480"/>
          <p:cNvSpPr/>
          <p:nvPr/>
        </p:nvSpPr>
        <p:spPr>
          <a:xfrm flipH="1">
            <a:off x="1475656" y="2067694"/>
            <a:ext cx="1" cy="1512000"/>
          </a:xfrm>
          <a:prstGeom prst="line">
            <a:avLst/>
          </a:prstGeom>
          <a:ln w="19050">
            <a:solidFill>
              <a:srgbClr val="09417A"/>
            </a:solidFill>
          </a:ln>
        </p:spPr>
        <p:txBody>
          <a:bodyPr lIns="0" tIns="0" rIns="0" bIns="0"/>
          <a:lstStyle/>
          <a:p>
            <a:pPr lvl="0" defTabSz="457200">
              <a:defRPr sz="1200">
                <a:latin typeface="+mn-lt"/>
                <a:ea typeface="+mn-ea"/>
                <a:cs typeface="+mn-cs"/>
                <a:sym typeface="Helvetica"/>
              </a:defRPr>
            </a:pPr>
            <a:endParaRPr/>
          </a:p>
        </p:txBody>
      </p:sp>
      <p:sp>
        <p:nvSpPr>
          <p:cNvPr id="1481" name="Shape 1481"/>
          <p:cNvSpPr/>
          <p:nvPr/>
        </p:nvSpPr>
        <p:spPr>
          <a:xfrm flipV="1">
            <a:off x="1043615" y="2787774"/>
            <a:ext cx="432042" cy="75"/>
          </a:xfrm>
          <a:prstGeom prst="line">
            <a:avLst/>
          </a:prstGeom>
          <a:ln w="19050">
            <a:solidFill>
              <a:srgbClr val="09417A"/>
            </a:solidFill>
          </a:ln>
        </p:spPr>
        <p:txBody>
          <a:bodyPr lIns="0" tIns="0" rIns="0" bIns="0"/>
          <a:lstStyle/>
          <a:p>
            <a:pPr lvl="0" defTabSz="457200">
              <a:defRPr sz="1200">
                <a:latin typeface="+mn-lt"/>
                <a:ea typeface="+mn-ea"/>
                <a:cs typeface="+mn-cs"/>
                <a:sym typeface="Helvetica"/>
              </a:defRPr>
            </a:pPr>
            <a:endParaRPr/>
          </a:p>
        </p:txBody>
      </p:sp>
      <p:sp>
        <p:nvSpPr>
          <p:cNvPr id="1483" name="Shape 1483"/>
          <p:cNvSpPr/>
          <p:nvPr/>
        </p:nvSpPr>
        <p:spPr>
          <a:xfrm>
            <a:off x="1619672" y="1709976"/>
            <a:ext cx="7286527" cy="861774"/>
          </a:xfrm>
          <a:prstGeom prst="rect">
            <a:avLst/>
          </a:prstGeom>
          <a:solidFill>
            <a:srgbClr val="F2F2F2"/>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179388" lvl="0" indent="-179388" rtl="0">
              <a:buFont typeface="Arial" panose="020B0604020202020204" pitchFamily="34" charset="0"/>
              <a:buChar char="•"/>
            </a:pPr>
            <a:r>
              <a:rPr lang="en-US" sz="1400" dirty="0" smtClean="0">
                <a:solidFill>
                  <a:srgbClr val="515153"/>
                </a:solidFill>
                <a:latin typeface="Segoe UI"/>
                <a:ea typeface="Segoe UI"/>
                <a:cs typeface="Segoe UI"/>
                <a:sym typeface="Segoe UI"/>
              </a:rPr>
              <a:t>Developed </a:t>
            </a:r>
            <a:r>
              <a:rPr lang="en-US" sz="1400" dirty="0">
                <a:solidFill>
                  <a:srgbClr val="515153"/>
                </a:solidFill>
                <a:latin typeface="Segoe UI"/>
                <a:ea typeface="Segoe UI"/>
                <a:cs typeface="Segoe UI"/>
                <a:sym typeface="Segoe UI"/>
              </a:rPr>
              <a:t>with </a:t>
            </a:r>
            <a:r>
              <a:rPr lang="en-US" sz="1400" b="1" dirty="0" err="1" smtClean="0">
                <a:solidFill>
                  <a:srgbClr val="515153"/>
                </a:solidFill>
                <a:latin typeface="Segoe UI"/>
                <a:ea typeface="Segoe UI"/>
                <a:cs typeface="Segoe UI"/>
                <a:sym typeface="Segoe UI"/>
              </a:rPr>
              <a:t>Assa</a:t>
            </a:r>
            <a:r>
              <a:rPr lang="en-US" sz="1400" b="1" dirty="0" smtClean="0">
                <a:solidFill>
                  <a:srgbClr val="515153"/>
                </a:solidFill>
                <a:latin typeface="Segoe UI"/>
                <a:ea typeface="Segoe UI"/>
                <a:cs typeface="Segoe UI"/>
                <a:sym typeface="Segoe UI"/>
              </a:rPr>
              <a:t> </a:t>
            </a:r>
            <a:r>
              <a:rPr lang="en-US" sz="1400" b="1" dirty="0" err="1">
                <a:solidFill>
                  <a:srgbClr val="515153"/>
                </a:solidFill>
                <a:latin typeface="Segoe UI"/>
                <a:ea typeface="Segoe UI"/>
                <a:cs typeface="Segoe UI"/>
                <a:sym typeface="Segoe UI"/>
              </a:rPr>
              <a:t>Abloy</a:t>
            </a:r>
            <a:r>
              <a:rPr lang="en-US" sz="1400" b="1" dirty="0">
                <a:solidFill>
                  <a:srgbClr val="515153"/>
                </a:solidFill>
                <a:latin typeface="Segoe UI"/>
                <a:ea typeface="Segoe UI"/>
                <a:cs typeface="Segoe UI"/>
                <a:sym typeface="Segoe UI"/>
              </a:rPr>
              <a:t> </a:t>
            </a:r>
            <a:r>
              <a:rPr lang="en-US" sz="1400" dirty="0">
                <a:solidFill>
                  <a:srgbClr val="515153"/>
                </a:solidFill>
                <a:latin typeface="Segoe UI"/>
                <a:ea typeface="Segoe UI"/>
                <a:cs typeface="Segoe UI"/>
                <a:sym typeface="Segoe UI"/>
              </a:rPr>
              <a:t>(world's largest lock manufacturer)</a:t>
            </a:r>
          </a:p>
          <a:p>
            <a:pPr marL="171450" lvl="0" indent="-171450" rtl="0">
              <a:buFont typeface="Arial" panose="020B0604020202020204" pitchFamily="34" charset="0"/>
              <a:buChar char="•"/>
            </a:pPr>
            <a:r>
              <a:rPr lang="en-US" sz="1400" dirty="0">
                <a:solidFill>
                  <a:srgbClr val="515153"/>
                </a:solidFill>
                <a:latin typeface="Segoe UI"/>
                <a:ea typeface="Segoe UI"/>
                <a:cs typeface="Segoe UI"/>
                <a:sym typeface="Segoe UI"/>
              </a:rPr>
              <a:t>Combines </a:t>
            </a:r>
            <a:r>
              <a:rPr lang="en-US" sz="1400" b="1" dirty="0">
                <a:solidFill>
                  <a:srgbClr val="515153"/>
                </a:solidFill>
                <a:latin typeface="Segoe UI"/>
                <a:ea typeface="Segoe UI"/>
                <a:cs typeface="Segoe UI"/>
                <a:sym typeface="Segoe UI"/>
              </a:rPr>
              <a:t>high security padlock</a:t>
            </a:r>
            <a:r>
              <a:rPr lang="en-US" sz="1400" dirty="0">
                <a:solidFill>
                  <a:srgbClr val="515153"/>
                </a:solidFill>
                <a:latin typeface="Segoe UI"/>
                <a:ea typeface="Segoe UI"/>
                <a:cs typeface="Segoe UI"/>
                <a:sym typeface="Segoe UI"/>
              </a:rPr>
              <a:t> with electronic alarm system</a:t>
            </a:r>
          </a:p>
          <a:p>
            <a:pPr marL="171450" lvl="0" indent="-171450" rtl="0">
              <a:buFont typeface="Arial" panose="020B0604020202020204" pitchFamily="34" charset="0"/>
              <a:buChar char="•"/>
            </a:pPr>
            <a:r>
              <a:rPr lang="en-US" sz="1400" dirty="0">
                <a:solidFill>
                  <a:srgbClr val="515153"/>
                </a:solidFill>
                <a:latin typeface="Segoe UI"/>
                <a:ea typeface="Segoe UI"/>
                <a:cs typeface="Segoe UI"/>
                <a:sym typeface="Segoe UI"/>
              </a:rPr>
              <a:t>Ideal for </a:t>
            </a:r>
            <a:r>
              <a:rPr lang="en-US" sz="1400" b="1" dirty="0">
                <a:solidFill>
                  <a:srgbClr val="515153"/>
                </a:solidFill>
                <a:latin typeface="Segoe UI"/>
                <a:ea typeface="Segoe UI"/>
                <a:cs typeface="Segoe UI"/>
                <a:sym typeface="Segoe UI"/>
              </a:rPr>
              <a:t>mobile and static applications</a:t>
            </a:r>
            <a:r>
              <a:rPr lang="en-US" sz="1400" dirty="0">
                <a:solidFill>
                  <a:srgbClr val="515153"/>
                </a:solidFill>
                <a:latin typeface="Segoe UI"/>
                <a:ea typeface="Segoe UI"/>
                <a:cs typeface="Segoe UI"/>
                <a:sym typeface="Segoe UI"/>
              </a:rPr>
              <a:t> </a:t>
            </a:r>
            <a:r>
              <a:rPr lang="en-US" sz="1400" dirty="0" smtClean="0">
                <a:solidFill>
                  <a:srgbClr val="515153"/>
                </a:solidFill>
                <a:latin typeface="Segoe UI"/>
                <a:ea typeface="Segoe UI"/>
                <a:cs typeface="Segoe UI"/>
                <a:sym typeface="Segoe UI"/>
              </a:rPr>
              <a:t>assets</a:t>
            </a:r>
            <a:endParaRPr lang="en-US" sz="1400" dirty="0">
              <a:solidFill>
                <a:srgbClr val="515153"/>
              </a:solidFill>
              <a:latin typeface="Segoe UI"/>
              <a:ea typeface="Segoe UI"/>
              <a:cs typeface="Segoe UI"/>
              <a:sym typeface="Segoe UI"/>
            </a:endParaRPr>
          </a:p>
          <a:p>
            <a:pPr marL="171450" lvl="0" indent="-171450" rtl="0">
              <a:buFont typeface="Arial" panose="020B0604020202020204" pitchFamily="34" charset="0"/>
              <a:buChar char="•"/>
            </a:pPr>
            <a:r>
              <a:rPr lang="en-US" sz="1400" dirty="0">
                <a:solidFill>
                  <a:srgbClr val="515153"/>
                </a:solidFill>
                <a:latin typeface="Segoe UI"/>
                <a:ea typeface="Segoe UI"/>
                <a:cs typeface="Segoe UI"/>
                <a:sym typeface="Segoe UI"/>
              </a:rPr>
              <a:t>Winner of Physical Security Innovation Product </a:t>
            </a:r>
            <a:r>
              <a:rPr lang="en-US" sz="1400" dirty="0" smtClean="0">
                <a:solidFill>
                  <a:srgbClr val="515153"/>
                </a:solidFill>
                <a:latin typeface="Segoe UI"/>
                <a:ea typeface="Segoe UI"/>
                <a:cs typeface="Segoe UI"/>
                <a:sym typeface="Segoe UI"/>
              </a:rPr>
              <a:t>at </a:t>
            </a:r>
            <a:r>
              <a:rPr lang="en-US" sz="1400" dirty="0">
                <a:solidFill>
                  <a:srgbClr val="515153"/>
                </a:solidFill>
                <a:latin typeface="Segoe UI"/>
                <a:ea typeface="Segoe UI"/>
                <a:cs typeface="Segoe UI"/>
                <a:sym typeface="Segoe UI"/>
              </a:rPr>
              <a:t>the </a:t>
            </a:r>
            <a:r>
              <a:rPr lang="en-US" sz="1400" b="1" dirty="0">
                <a:solidFill>
                  <a:srgbClr val="515153"/>
                </a:solidFill>
                <a:latin typeface="Segoe UI"/>
                <a:ea typeface="Segoe UI"/>
                <a:cs typeface="Segoe UI"/>
                <a:sym typeface="Segoe UI"/>
              </a:rPr>
              <a:t>2012 IFSEC Security</a:t>
            </a:r>
            <a:r>
              <a:rPr lang="en-US" sz="1400" dirty="0">
                <a:solidFill>
                  <a:srgbClr val="515153"/>
                </a:solidFill>
                <a:latin typeface="Segoe UI"/>
                <a:ea typeface="Segoe UI"/>
                <a:cs typeface="Segoe UI"/>
                <a:sym typeface="Segoe UI"/>
              </a:rPr>
              <a:t> </a:t>
            </a:r>
          </a:p>
        </p:txBody>
      </p:sp>
      <p:grpSp>
        <p:nvGrpSpPr>
          <p:cNvPr id="15" name="Group 1311"/>
          <p:cNvGrpSpPr/>
          <p:nvPr/>
        </p:nvGrpSpPr>
        <p:grpSpPr>
          <a:xfrm>
            <a:off x="179512" y="2643758"/>
            <a:ext cx="565750" cy="410632"/>
            <a:chOff x="0" y="0"/>
            <a:chExt cx="565749" cy="410630"/>
          </a:xfrm>
        </p:grpSpPr>
        <p:sp>
          <p:nvSpPr>
            <p:cNvPr id="16" name="Shape 1309"/>
            <p:cNvSpPr/>
            <p:nvPr/>
          </p:nvSpPr>
          <p:spPr>
            <a:xfrm>
              <a:off x="0" y="0"/>
              <a:ext cx="195612" cy="165396"/>
            </a:xfrm>
            <a:custGeom>
              <a:avLst/>
              <a:gdLst/>
              <a:ahLst/>
              <a:cxnLst>
                <a:cxn ang="0">
                  <a:pos x="wd2" y="hd2"/>
                </a:cxn>
                <a:cxn ang="5400000">
                  <a:pos x="wd2" y="hd2"/>
                </a:cxn>
                <a:cxn ang="10800000">
                  <a:pos x="wd2" y="hd2"/>
                </a:cxn>
                <a:cxn ang="16200000">
                  <a:pos x="wd2" y="hd2"/>
                </a:cxn>
              </a:cxnLst>
              <a:rect l="0" t="0" r="r" b="b"/>
              <a:pathLst>
                <a:path w="21271" h="21600" extrusionOk="0">
                  <a:moveTo>
                    <a:pt x="10581" y="13829"/>
                  </a:moveTo>
                  <a:cubicBezTo>
                    <a:pt x="12445" y="13829"/>
                    <a:pt x="13871" y="15541"/>
                    <a:pt x="13871" y="17649"/>
                  </a:cubicBezTo>
                  <a:cubicBezTo>
                    <a:pt x="13871" y="19888"/>
                    <a:pt x="12445" y="21600"/>
                    <a:pt x="10581" y="21600"/>
                  </a:cubicBezTo>
                  <a:cubicBezTo>
                    <a:pt x="8827" y="21600"/>
                    <a:pt x="7401" y="19888"/>
                    <a:pt x="7401" y="17649"/>
                  </a:cubicBezTo>
                  <a:cubicBezTo>
                    <a:pt x="7401" y="15541"/>
                    <a:pt x="8827" y="13829"/>
                    <a:pt x="10581" y="13829"/>
                  </a:cubicBezTo>
                  <a:close/>
                  <a:moveTo>
                    <a:pt x="16612" y="12644"/>
                  </a:moveTo>
                  <a:cubicBezTo>
                    <a:pt x="17270" y="11985"/>
                    <a:pt x="17270" y="10668"/>
                    <a:pt x="16612" y="10010"/>
                  </a:cubicBezTo>
                  <a:cubicBezTo>
                    <a:pt x="13322" y="6059"/>
                    <a:pt x="7950" y="6059"/>
                    <a:pt x="4660" y="10010"/>
                  </a:cubicBezTo>
                  <a:cubicBezTo>
                    <a:pt x="4002" y="10668"/>
                    <a:pt x="4002" y="11985"/>
                    <a:pt x="4660" y="12644"/>
                  </a:cubicBezTo>
                  <a:cubicBezTo>
                    <a:pt x="5318" y="13434"/>
                    <a:pt x="6305" y="13434"/>
                    <a:pt x="6963" y="12644"/>
                  </a:cubicBezTo>
                  <a:cubicBezTo>
                    <a:pt x="8937" y="10273"/>
                    <a:pt x="12335" y="10273"/>
                    <a:pt x="14309" y="12644"/>
                  </a:cubicBezTo>
                  <a:cubicBezTo>
                    <a:pt x="14638" y="13039"/>
                    <a:pt x="15077" y="13302"/>
                    <a:pt x="15515" y="13302"/>
                  </a:cubicBezTo>
                  <a:cubicBezTo>
                    <a:pt x="15844" y="13302"/>
                    <a:pt x="16283" y="13039"/>
                    <a:pt x="16612" y="12644"/>
                  </a:cubicBezTo>
                  <a:close/>
                  <a:moveTo>
                    <a:pt x="2796" y="7771"/>
                  </a:moveTo>
                  <a:cubicBezTo>
                    <a:pt x="4880" y="5137"/>
                    <a:pt x="7621" y="3820"/>
                    <a:pt x="10581" y="3820"/>
                  </a:cubicBezTo>
                  <a:cubicBezTo>
                    <a:pt x="13651" y="3820"/>
                    <a:pt x="16392" y="5137"/>
                    <a:pt x="18476" y="7771"/>
                  </a:cubicBezTo>
                  <a:cubicBezTo>
                    <a:pt x="19133" y="8429"/>
                    <a:pt x="20120" y="8429"/>
                    <a:pt x="20778" y="7771"/>
                  </a:cubicBezTo>
                  <a:cubicBezTo>
                    <a:pt x="21436" y="6980"/>
                    <a:pt x="21436" y="5795"/>
                    <a:pt x="20778" y="5005"/>
                  </a:cubicBezTo>
                  <a:cubicBezTo>
                    <a:pt x="18037" y="1712"/>
                    <a:pt x="14419" y="0"/>
                    <a:pt x="10581" y="0"/>
                  </a:cubicBezTo>
                  <a:cubicBezTo>
                    <a:pt x="6853" y="0"/>
                    <a:pt x="3235" y="1712"/>
                    <a:pt x="494" y="5005"/>
                  </a:cubicBezTo>
                  <a:cubicBezTo>
                    <a:pt x="-164" y="5795"/>
                    <a:pt x="-164" y="6980"/>
                    <a:pt x="494" y="7771"/>
                  </a:cubicBezTo>
                  <a:cubicBezTo>
                    <a:pt x="823" y="8166"/>
                    <a:pt x="1261" y="8298"/>
                    <a:pt x="1590" y="8298"/>
                  </a:cubicBezTo>
                  <a:cubicBezTo>
                    <a:pt x="2029" y="8298"/>
                    <a:pt x="2467" y="8166"/>
                    <a:pt x="2796" y="7771"/>
                  </a:cubicBezTo>
                  <a:close/>
                </a:path>
              </a:pathLst>
            </a:custGeom>
            <a:solidFill>
              <a:srgbClr val="000000"/>
            </a:solidFill>
            <a:ln w="12700" cap="flat">
              <a:noFill/>
              <a:miter lim="400000"/>
            </a:ln>
            <a:effectLst/>
          </p:spPr>
          <p:txBody>
            <a:bodyPr wrap="square" lIns="0" tIns="0" rIns="0" bIns="0" numCol="1" anchor="t">
              <a:noAutofit/>
            </a:bodyPr>
            <a:lstStyle/>
            <a:p>
              <a:pPr lvl="0">
                <a:defRPr sz="1300"/>
              </a:pPr>
              <a:endParaRPr/>
            </a:p>
          </p:txBody>
        </p:sp>
        <p:pic>
          <p:nvPicPr>
            <p:cNvPr id="17" name="image33.png"/>
            <p:cNvPicPr/>
            <p:nvPr/>
          </p:nvPicPr>
          <p:blipFill>
            <a:blip r:embed="rId2">
              <a:extLst/>
            </a:blip>
            <a:stretch>
              <a:fillRect/>
            </a:stretch>
          </p:blipFill>
          <p:spPr>
            <a:xfrm>
              <a:off x="143872" y="33524"/>
              <a:ext cx="421878" cy="377107"/>
            </a:xfrm>
            <a:prstGeom prst="rect">
              <a:avLst/>
            </a:prstGeom>
            <a:ln w="12700" cap="flat">
              <a:noFill/>
              <a:miter lim="400000"/>
            </a:ln>
            <a:effectLst/>
          </p:spPr>
        </p:pic>
      </p:grpSp>
      <p:sp>
        <p:nvSpPr>
          <p:cNvPr id="2" name="TextBox 1"/>
          <p:cNvSpPr txBox="1"/>
          <p:nvPr/>
        </p:nvSpPr>
        <p:spPr>
          <a:xfrm>
            <a:off x="395536" y="771550"/>
            <a:ext cx="822960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dirty="0">
                <a:solidFill>
                  <a:srgbClr val="0D58B3"/>
                </a:solidFill>
              </a:rPr>
              <a:t>High security padlock with built-in GPS &amp; Cellular technologies</a:t>
            </a:r>
            <a:endParaRPr lang="en-US" b="1" strike="sngStrike" dirty="0">
              <a:solidFill>
                <a:srgbClr val="0D58B3"/>
              </a:solidFill>
              <a:latin typeface="Segoe UI"/>
              <a:ea typeface="Segoe UI"/>
              <a:cs typeface="Segoe UI"/>
            </a:endParaRPr>
          </a:p>
        </p:txBody>
      </p:sp>
      <p:grpSp>
        <p:nvGrpSpPr>
          <p:cNvPr id="18" name="Group 1499"/>
          <p:cNvGrpSpPr/>
          <p:nvPr/>
        </p:nvGrpSpPr>
        <p:grpSpPr>
          <a:xfrm>
            <a:off x="1619672" y="1275603"/>
            <a:ext cx="7374595" cy="360043"/>
            <a:chOff x="-72008" y="-1"/>
            <a:chExt cx="7200800" cy="360042"/>
          </a:xfrm>
        </p:grpSpPr>
        <p:sp>
          <p:nvSpPr>
            <p:cNvPr id="19" name="Shape 1497"/>
            <p:cNvSpPr/>
            <p:nvPr/>
          </p:nvSpPr>
          <p:spPr>
            <a:xfrm>
              <a:off x="-72008" y="-1"/>
              <a:ext cx="7128792" cy="360042"/>
            </a:xfrm>
            <a:prstGeom prst="rect">
              <a:avLst/>
            </a:prstGeom>
            <a:solidFill>
              <a:srgbClr val="003352"/>
            </a:solidFill>
            <a:ln w="12700" cap="flat">
              <a:noFill/>
              <a:miter lim="400000"/>
            </a:ln>
            <a:effectLst/>
          </p:spPr>
          <p:txBody>
            <a:bodyPr wrap="square" lIns="72000" tIns="0" rIns="0" bIns="0" numCol="1" anchor="ctr">
              <a:noAutofit/>
            </a:bodyPr>
            <a:lstStyle/>
            <a:p>
              <a:pPr lvl="0">
                <a:lnSpc>
                  <a:spcPts val="1800"/>
                </a:lnSpc>
                <a:defRPr sz="2000" b="1">
                  <a:solidFill>
                    <a:srgbClr val="FFFFFF"/>
                  </a:solidFill>
                  <a:latin typeface="Segoe UI"/>
                  <a:ea typeface="Segoe UI"/>
                  <a:cs typeface="Segoe UI"/>
                  <a:sym typeface="Segoe UI"/>
                </a:defRPr>
              </a:pPr>
              <a:endParaRPr/>
            </a:p>
          </p:txBody>
        </p:sp>
        <p:sp>
          <p:nvSpPr>
            <p:cNvPr id="20" name="Shape 1498"/>
            <p:cNvSpPr/>
            <p:nvPr/>
          </p:nvSpPr>
          <p:spPr>
            <a:xfrm>
              <a:off x="0" y="64604"/>
              <a:ext cx="7128792" cy="2308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72000" tIns="0" rIns="0" bIns="0" numCol="1" anchor="ctr">
              <a:spAutoFit/>
            </a:bodyPr>
            <a:lstStyle>
              <a:lvl1pPr>
                <a:lnSpc>
                  <a:spcPts val="1800"/>
                </a:lnSpc>
                <a:defRPr sz="2000" b="1">
                  <a:solidFill>
                    <a:srgbClr val="FFFFFF"/>
                  </a:solidFill>
                  <a:latin typeface="Segoe UI"/>
                  <a:ea typeface="Segoe UI"/>
                  <a:cs typeface="Segoe UI"/>
                  <a:sym typeface="Segoe UI"/>
                </a:defRPr>
              </a:lvl1pPr>
            </a:lstStyle>
            <a:p>
              <a:pPr lvl="0">
                <a:defRPr sz="1800" b="0">
                  <a:solidFill>
                    <a:srgbClr val="000000"/>
                  </a:solidFill>
                </a:defRPr>
              </a:pPr>
              <a:r>
                <a:rPr lang="en-GB" sz="2000" b="1" dirty="0" smtClean="0">
                  <a:solidFill>
                    <a:schemeClr val="bg1"/>
                  </a:solidFill>
                </a:rPr>
                <a:t>World class innovation</a:t>
              </a:r>
              <a:r>
                <a:rPr sz="2000" b="1" dirty="0" smtClean="0">
                  <a:solidFill>
                    <a:srgbClr val="FF0000"/>
                  </a:solidFill>
                </a:rPr>
                <a:t> </a:t>
              </a:r>
              <a:endParaRPr sz="2000" b="1" dirty="0">
                <a:solidFill>
                  <a:srgbClr val="FF0000"/>
                </a:solidFill>
              </a:endParaRPr>
            </a:p>
          </p:txBody>
        </p:sp>
      </p:grpSp>
      <p:grpSp>
        <p:nvGrpSpPr>
          <p:cNvPr id="21" name="Group 1499"/>
          <p:cNvGrpSpPr/>
          <p:nvPr/>
        </p:nvGrpSpPr>
        <p:grpSpPr>
          <a:xfrm>
            <a:off x="1619672" y="2859779"/>
            <a:ext cx="7286527" cy="360043"/>
            <a:chOff x="-71152" y="7401"/>
            <a:chExt cx="7128792" cy="360042"/>
          </a:xfrm>
        </p:grpSpPr>
        <p:sp>
          <p:nvSpPr>
            <p:cNvPr id="22" name="Shape 1497"/>
            <p:cNvSpPr/>
            <p:nvPr/>
          </p:nvSpPr>
          <p:spPr>
            <a:xfrm>
              <a:off x="-71152" y="7401"/>
              <a:ext cx="7128792" cy="360042"/>
            </a:xfrm>
            <a:prstGeom prst="rect">
              <a:avLst/>
            </a:prstGeom>
            <a:solidFill>
              <a:srgbClr val="003352"/>
            </a:solidFill>
            <a:ln w="12700" cap="flat">
              <a:noFill/>
              <a:miter lim="400000"/>
            </a:ln>
            <a:effectLst/>
          </p:spPr>
          <p:txBody>
            <a:bodyPr wrap="square" lIns="72000" tIns="0" rIns="0" bIns="0" numCol="1" anchor="ctr">
              <a:noAutofit/>
            </a:bodyPr>
            <a:lstStyle/>
            <a:p>
              <a:pPr lvl="0">
                <a:lnSpc>
                  <a:spcPts val="1800"/>
                </a:lnSpc>
                <a:defRPr sz="2000" b="1">
                  <a:solidFill>
                    <a:srgbClr val="FFFFFF"/>
                  </a:solidFill>
                  <a:latin typeface="Segoe UI"/>
                  <a:ea typeface="Segoe UI"/>
                  <a:cs typeface="Segoe UI"/>
                  <a:sym typeface="Segoe UI"/>
                </a:defRPr>
              </a:pPr>
              <a:endParaRPr/>
            </a:p>
          </p:txBody>
        </p:sp>
        <p:sp>
          <p:nvSpPr>
            <p:cNvPr id="23" name="Shape 1498"/>
            <p:cNvSpPr/>
            <p:nvPr/>
          </p:nvSpPr>
          <p:spPr>
            <a:xfrm>
              <a:off x="-71152" y="64604"/>
              <a:ext cx="7128792" cy="2308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72000" tIns="0" rIns="0" bIns="0" numCol="1" anchor="ctr">
              <a:spAutoFit/>
            </a:bodyPr>
            <a:lstStyle>
              <a:lvl1pPr>
                <a:lnSpc>
                  <a:spcPts val="1800"/>
                </a:lnSpc>
                <a:defRPr sz="2000" b="1">
                  <a:solidFill>
                    <a:srgbClr val="FFFFFF"/>
                  </a:solidFill>
                  <a:latin typeface="Segoe UI"/>
                  <a:ea typeface="Segoe UI"/>
                  <a:cs typeface="Segoe UI"/>
                  <a:sym typeface="Segoe UI"/>
                </a:defRPr>
              </a:lvl1pPr>
            </a:lstStyle>
            <a:p>
              <a:pPr lvl="0">
                <a:defRPr sz="1800" b="0">
                  <a:solidFill>
                    <a:srgbClr val="000000"/>
                  </a:solidFill>
                </a:defRPr>
              </a:pPr>
              <a:r>
                <a:rPr sz="2000" b="1" dirty="0">
                  <a:solidFill>
                    <a:srgbClr val="FFFFFF"/>
                  </a:solidFill>
                </a:rPr>
                <a:t>Benefits </a:t>
              </a:r>
            </a:p>
          </p:txBody>
        </p:sp>
      </p:grpSp>
      <p:sp>
        <p:nvSpPr>
          <p:cNvPr id="24" name="Shape 1500"/>
          <p:cNvSpPr/>
          <p:nvPr/>
        </p:nvSpPr>
        <p:spPr>
          <a:xfrm>
            <a:off x="1619672" y="3243436"/>
            <a:ext cx="7286527" cy="846386"/>
          </a:xfrm>
          <a:prstGeom prst="rect">
            <a:avLst/>
          </a:prstGeom>
          <a:solidFill>
            <a:srgbClr val="F2F2F2"/>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135819" lvl="0" indent="-135819">
              <a:lnSpc>
                <a:spcPts val="2200"/>
              </a:lnSpc>
              <a:buClr>
                <a:srgbClr val="003352"/>
              </a:buClr>
              <a:buSzPct val="100000"/>
              <a:buFont typeface="Arial"/>
              <a:buChar char="•"/>
            </a:pPr>
            <a:r>
              <a:rPr lang="en-US" sz="1400" b="1" dirty="0">
                <a:solidFill>
                  <a:srgbClr val="515153"/>
                </a:solidFill>
                <a:latin typeface="Segoe UI"/>
                <a:ea typeface="Segoe UI"/>
                <a:cs typeface="Segoe UI"/>
                <a:sym typeface="Segoe UI"/>
              </a:rPr>
              <a:t>High security</a:t>
            </a:r>
            <a:r>
              <a:rPr lang="en-US" sz="1400" dirty="0">
                <a:solidFill>
                  <a:srgbClr val="515153"/>
                </a:solidFill>
                <a:latin typeface="Segoe UI"/>
                <a:ea typeface="Segoe UI"/>
                <a:cs typeface="Segoe UI"/>
                <a:sym typeface="Segoe UI"/>
              </a:rPr>
              <a:t> padlock from </a:t>
            </a:r>
            <a:r>
              <a:rPr lang="en-US" sz="1400" b="1" dirty="0" err="1" smtClean="0">
                <a:solidFill>
                  <a:srgbClr val="515153"/>
                </a:solidFill>
                <a:latin typeface="Segoe UI"/>
                <a:ea typeface="Segoe UI"/>
                <a:cs typeface="Segoe UI"/>
                <a:sym typeface="Segoe UI"/>
              </a:rPr>
              <a:t>Mul</a:t>
            </a:r>
            <a:r>
              <a:rPr lang="en-US" sz="1400" b="1" dirty="0" smtClean="0">
                <a:solidFill>
                  <a:srgbClr val="515153"/>
                </a:solidFill>
                <a:latin typeface="Segoe UI"/>
                <a:ea typeface="Segoe UI"/>
                <a:cs typeface="Segoe UI"/>
                <a:sym typeface="Segoe UI"/>
              </a:rPr>
              <a:t>-T-Lock: </a:t>
            </a:r>
            <a:r>
              <a:rPr lang="en-US" sz="1400" dirty="0" smtClean="0">
                <a:solidFill>
                  <a:srgbClr val="515153"/>
                </a:solidFill>
                <a:latin typeface="Segoe UI"/>
                <a:ea typeface="Segoe UI"/>
                <a:cs typeface="Segoe UI"/>
                <a:sym typeface="Segoe UI"/>
              </a:rPr>
              <a:t>a </a:t>
            </a:r>
            <a:r>
              <a:rPr lang="en-US" sz="1400" dirty="0">
                <a:solidFill>
                  <a:srgbClr val="515153"/>
                </a:solidFill>
                <a:latin typeface="Segoe UI"/>
                <a:ea typeface="Segoe UI"/>
                <a:cs typeface="Segoe UI"/>
                <a:sym typeface="Segoe UI"/>
              </a:rPr>
              <a:t>unique patented key duplication control </a:t>
            </a:r>
          </a:p>
          <a:p>
            <a:pPr marL="135819" lvl="0" indent="-135819">
              <a:lnSpc>
                <a:spcPts val="2200"/>
              </a:lnSpc>
              <a:buClr>
                <a:srgbClr val="003352"/>
              </a:buClr>
              <a:buSzPct val="100000"/>
              <a:buFont typeface="Arial"/>
              <a:buChar char="•"/>
            </a:pPr>
            <a:r>
              <a:rPr lang="en-US" sz="1400" b="1" dirty="0">
                <a:solidFill>
                  <a:srgbClr val="515153"/>
                </a:solidFill>
                <a:latin typeface="Segoe UI"/>
                <a:ea typeface="Segoe UI"/>
                <a:cs typeface="Segoe UI"/>
                <a:sym typeface="Segoe UI"/>
              </a:rPr>
              <a:t>Personal control LBS </a:t>
            </a:r>
            <a:r>
              <a:rPr lang="en-US" sz="1400" dirty="0" smtClean="0">
                <a:solidFill>
                  <a:srgbClr val="515153"/>
                </a:solidFill>
                <a:latin typeface="Segoe UI"/>
                <a:ea typeface="Segoe UI"/>
                <a:cs typeface="Segoe UI"/>
                <a:sym typeface="Segoe UI"/>
              </a:rPr>
              <a:t>notification </a:t>
            </a:r>
            <a:r>
              <a:rPr lang="en-US" sz="1400" dirty="0">
                <a:solidFill>
                  <a:srgbClr val="515153"/>
                </a:solidFill>
                <a:latin typeface="Segoe UI"/>
                <a:ea typeface="Segoe UI"/>
                <a:cs typeface="Segoe UI"/>
                <a:sym typeface="Segoe UI"/>
              </a:rPr>
              <a:t>upon leaving or entering a predefined area </a:t>
            </a:r>
          </a:p>
          <a:p>
            <a:pPr marL="135819" lvl="0" indent="-135819">
              <a:lnSpc>
                <a:spcPts val="2200"/>
              </a:lnSpc>
              <a:buClr>
                <a:srgbClr val="003352"/>
              </a:buClr>
              <a:buSzPct val="100000"/>
              <a:buFont typeface="Arial"/>
              <a:buChar char="•"/>
            </a:pPr>
            <a:r>
              <a:rPr lang="en-US" sz="1400" b="1" dirty="0" smtClean="0">
                <a:solidFill>
                  <a:srgbClr val="515153"/>
                </a:solidFill>
                <a:latin typeface="Segoe UI"/>
                <a:ea typeface="Segoe UI"/>
                <a:cs typeface="Segoe UI"/>
                <a:sym typeface="Segoe UI"/>
              </a:rPr>
              <a:t>Consistent </a:t>
            </a:r>
            <a:r>
              <a:rPr lang="en-US" sz="1400" b="1" dirty="0">
                <a:solidFill>
                  <a:srgbClr val="515153"/>
                </a:solidFill>
                <a:latin typeface="Segoe UI"/>
                <a:ea typeface="Segoe UI"/>
                <a:cs typeface="Segoe UI"/>
                <a:sym typeface="Segoe UI"/>
              </a:rPr>
              <a:t>reporting </a:t>
            </a:r>
            <a:r>
              <a:rPr lang="en-US" sz="1400" dirty="0">
                <a:solidFill>
                  <a:srgbClr val="515153"/>
                </a:solidFill>
                <a:latin typeface="Segoe UI"/>
                <a:ea typeface="Segoe UI"/>
                <a:cs typeface="Segoe UI"/>
                <a:sym typeface="Segoe UI"/>
              </a:rPr>
              <a:t>- Complete information about opening and closing </a:t>
            </a:r>
            <a:r>
              <a:rPr lang="en-US" sz="1400" dirty="0" smtClean="0">
                <a:solidFill>
                  <a:srgbClr val="515153"/>
                </a:solidFill>
                <a:latin typeface="Segoe UI"/>
                <a:ea typeface="Segoe UI"/>
                <a:cs typeface="Segoe UI"/>
                <a:sym typeface="Segoe UI"/>
              </a:rPr>
              <a:t>hours and place. </a:t>
            </a:r>
            <a:endParaRPr lang="en-US" sz="1400" dirty="0">
              <a:solidFill>
                <a:srgbClr val="515153"/>
              </a:solidFill>
              <a:latin typeface="Segoe UI"/>
              <a:ea typeface="Segoe UI"/>
              <a:cs typeface="Segoe UI"/>
              <a:sym typeface="Segoe UI"/>
            </a:endParaRPr>
          </a:p>
        </p:txBody>
      </p:sp>
      <p:sp>
        <p:nvSpPr>
          <p:cNvPr id="4" name="Slide Number Placeholder 3"/>
          <p:cNvSpPr>
            <a:spLocks noGrp="1"/>
          </p:cNvSpPr>
          <p:nvPr>
            <p:ph type="sldNum" sz="quarter" idx="2"/>
          </p:nvPr>
        </p:nvSpPr>
        <p:spPr/>
        <p:txBody>
          <a:bodyPr/>
          <a:lstStyle/>
          <a:p>
            <a:pPr lvl="0"/>
            <a:fld id="{86CB4B4D-7CA3-9044-876B-883B54F8677D}" type="slidenum">
              <a:rPr lang="en-US" smtClean="0"/>
              <a:t>14</a:t>
            </a:fld>
            <a:endParaRPr lang="en-US"/>
          </a:p>
        </p:txBody>
      </p:sp>
    </p:spTree>
    <p:extLst>
      <p:ext uri="{BB962C8B-B14F-4D97-AF65-F5344CB8AC3E}">
        <p14:creationId xmlns:p14="http://schemas.microsoft.com/office/powerpoint/2010/main" val="1012825465"/>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0" name="Shape 1600"/>
          <p:cNvSpPr>
            <a:spLocks noGrp="1"/>
          </p:cNvSpPr>
          <p:nvPr>
            <p:ph type="title"/>
          </p:nvPr>
        </p:nvSpPr>
        <p:spPr>
          <a:xfrm>
            <a:off x="361128" y="21769"/>
            <a:ext cx="7128793" cy="857251"/>
          </a:xfrm>
          <a:prstGeom prst="rect">
            <a:avLst/>
          </a:prstGeom>
        </p:spPr>
        <p:txBody>
          <a:bodyPr/>
          <a:lstStyle>
            <a:lvl1pPr>
              <a:defRPr>
                <a:solidFill>
                  <a:srgbClr val="F47A20"/>
                </a:solidFill>
              </a:defRPr>
            </a:lvl1pPr>
          </a:lstStyle>
          <a:p>
            <a:pPr lvl="0">
              <a:defRPr sz="1800" b="0">
                <a:solidFill>
                  <a:srgbClr val="000000"/>
                </a:solidFill>
              </a:defRPr>
            </a:pPr>
            <a:r>
              <a:rPr sz="2800" b="1" dirty="0">
                <a:solidFill>
                  <a:srgbClr val="0070C0"/>
                </a:solidFill>
              </a:rPr>
              <a:t>The </a:t>
            </a:r>
            <a:r>
              <a:rPr sz="2800" b="1" dirty="0" err="1">
                <a:solidFill>
                  <a:srgbClr val="0070C0"/>
                </a:solidFill>
              </a:rPr>
              <a:t>Kylos</a:t>
            </a:r>
            <a:r>
              <a:rPr sz="2800" b="1" dirty="0">
                <a:solidFill>
                  <a:srgbClr val="0070C0"/>
                </a:solidFill>
              </a:rPr>
              <a:t> Family</a:t>
            </a:r>
          </a:p>
        </p:txBody>
      </p:sp>
      <p:sp>
        <p:nvSpPr>
          <p:cNvPr id="1602" name="Shape 1602"/>
          <p:cNvSpPr/>
          <p:nvPr/>
        </p:nvSpPr>
        <p:spPr>
          <a:xfrm>
            <a:off x="2627782" y="2071270"/>
            <a:ext cx="3069159" cy="288000"/>
          </a:xfrm>
          <a:prstGeom prst="rect">
            <a:avLst/>
          </a:prstGeom>
          <a:solidFill>
            <a:srgbClr val="5D8FB8"/>
          </a:solidFill>
          <a:ln w="12700">
            <a:miter lim="400000"/>
          </a:ln>
          <a:extLst>
            <a:ext uri="{C572A759-6A51-4108-AA02-DFA0A04FC94B}">
              <ma14:wrappingTextBoxFlag xmlns:ma14="http://schemas.microsoft.com/office/mac/drawingml/2011/main" xmlns="" val="1"/>
            </a:ext>
          </a:extLst>
        </p:spPr>
        <p:txBody>
          <a:bodyPr wrap="square" lIns="72000" tIns="0" rIns="0" bIns="0" anchor="ctr">
            <a:spAutoFit/>
          </a:bodyPr>
          <a:lstStyle>
            <a:lvl1pPr>
              <a:defRPr sz="1300" b="1">
                <a:solidFill>
                  <a:srgbClr val="FFFFFF"/>
                </a:solidFill>
                <a:latin typeface="Segoe UI"/>
                <a:ea typeface="Segoe UI"/>
                <a:cs typeface="Segoe UI"/>
                <a:sym typeface="Segoe UI"/>
              </a:defRPr>
            </a:lvl1pPr>
          </a:lstStyle>
          <a:p>
            <a:pPr lvl="0">
              <a:defRPr sz="1800" b="0">
                <a:solidFill>
                  <a:srgbClr val="000000"/>
                </a:solidFill>
              </a:defRPr>
            </a:pPr>
            <a:r>
              <a:rPr sz="1300" b="1" dirty="0" err="1">
                <a:solidFill>
                  <a:srgbClr val="FFFFFF"/>
                </a:solidFill>
              </a:rPr>
              <a:t>Kylos</a:t>
            </a:r>
            <a:r>
              <a:rPr sz="1300" b="1" dirty="0">
                <a:solidFill>
                  <a:srgbClr val="FFFFFF"/>
                </a:solidFill>
              </a:rPr>
              <a:t> Compact</a:t>
            </a:r>
          </a:p>
        </p:txBody>
      </p:sp>
      <p:sp>
        <p:nvSpPr>
          <p:cNvPr id="1603" name="Shape 1603"/>
          <p:cNvSpPr/>
          <p:nvPr/>
        </p:nvSpPr>
        <p:spPr>
          <a:xfrm>
            <a:off x="2644549" y="2468970"/>
            <a:ext cx="3069419" cy="1198020"/>
          </a:xfrm>
          <a:prstGeom prst="rect">
            <a:avLst/>
          </a:prstGeom>
          <a:solidFill>
            <a:srgbClr val="F2F2F2"/>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118533" lvl="0" indent="-118533">
              <a:lnSpc>
                <a:spcPts val="1900"/>
              </a:lnSpc>
              <a:buClr>
                <a:srgbClr val="5D8FB8"/>
              </a:buClr>
              <a:buSzPct val="100000"/>
              <a:buFont typeface="Arial"/>
              <a:buChar char="•"/>
            </a:pPr>
            <a:r>
              <a:rPr lang="en-US" sz="1400" b="1" dirty="0">
                <a:solidFill>
                  <a:srgbClr val="515153"/>
                </a:solidFill>
                <a:latin typeface="Segoe UI"/>
                <a:ea typeface="Segoe UI"/>
                <a:cs typeface="Segoe UI"/>
                <a:sym typeface="Segoe UI"/>
              </a:rPr>
              <a:t>Small</a:t>
            </a:r>
            <a:r>
              <a:rPr lang="en-US" sz="1400" dirty="0">
                <a:solidFill>
                  <a:srgbClr val="515153"/>
                </a:solidFill>
                <a:latin typeface="Segoe UI"/>
                <a:ea typeface="Segoe UI"/>
                <a:cs typeface="Segoe UI"/>
                <a:sym typeface="Segoe UI"/>
              </a:rPr>
              <a:t> - fits into the palm of your hand</a:t>
            </a:r>
          </a:p>
          <a:p>
            <a:pPr marL="118533" lvl="0" indent="-118533">
              <a:lnSpc>
                <a:spcPts val="1900"/>
              </a:lnSpc>
              <a:buClr>
                <a:srgbClr val="5D8FB8"/>
              </a:buClr>
              <a:buSzPct val="100000"/>
              <a:buFont typeface="Arial"/>
              <a:buChar char="•"/>
            </a:pPr>
            <a:r>
              <a:rPr lang="en-US" sz="1400" b="1" dirty="0">
                <a:solidFill>
                  <a:srgbClr val="515153"/>
                </a:solidFill>
                <a:latin typeface="Segoe UI"/>
                <a:ea typeface="Segoe UI"/>
                <a:cs typeface="Segoe UI"/>
                <a:sym typeface="Segoe UI"/>
              </a:rPr>
              <a:t>Highly adaptable </a:t>
            </a:r>
            <a:r>
              <a:rPr lang="en-US" sz="1400" dirty="0">
                <a:solidFill>
                  <a:srgbClr val="515153"/>
                </a:solidFill>
                <a:latin typeface="Segoe UI"/>
                <a:ea typeface="Segoe UI"/>
                <a:cs typeface="Segoe UI"/>
                <a:sym typeface="Segoe UI"/>
              </a:rPr>
              <a:t>- attached to assets, worn by people and pets, hidden in items </a:t>
            </a:r>
            <a:endParaRPr sz="1400" dirty="0">
              <a:solidFill>
                <a:srgbClr val="515153"/>
              </a:solidFill>
              <a:latin typeface="Segoe UI"/>
              <a:ea typeface="Segoe UI"/>
              <a:cs typeface="Segoe UI"/>
              <a:sym typeface="Segoe UI"/>
            </a:endParaRPr>
          </a:p>
        </p:txBody>
      </p:sp>
      <p:sp>
        <p:nvSpPr>
          <p:cNvPr id="1604" name="Shape 1604"/>
          <p:cNvSpPr/>
          <p:nvPr/>
        </p:nvSpPr>
        <p:spPr>
          <a:xfrm flipH="1">
            <a:off x="2627781" y="1999263"/>
            <a:ext cx="3069160" cy="0"/>
          </a:xfrm>
          <a:prstGeom prst="line">
            <a:avLst/>
          </a:prstGeom>
          <a:ln w="19050">
            <a:solidFill>
              <a:srgbClr val="5D8FB8"/>
            </a:solidFill>
          </a:ln>
        </p:spPr>
        <p:txBody>
          <a:bodyPr lIns="0" tIns="0" rIns="0" bIns="0"/>
          <a:lstStyle/>
          <a:p>
            <a:pPr lvl="0" defTabSz="457200">
              <a:defRPr sz="1200">
                <a:latin typeface="+mn-lt"/>
                <a:ea typeface="+mn-ea"/>
                <a:cs typeface="+mn-cs"/>
                <a:sym typeface="Helvetica"/>
              </a:defRPr>
            </a:pPr>
            <a:endParaRPr/>
          </a:p>
        </p:txBody>
      </p:sp>
      <p:grpSp>
        <p:nvGrpSpPr>
          <p:cNvPr id="1607" name="Group 1607"/>
          <p:cNvGrpSpPr/>
          <p:nvPr/>
        </p:nvGrpSpPr>
        <p:grpSpPr>
          <a:xfrm>
            <a:off x="3715612" y="792320"/>
            <a:ext cx="869088" cy="843326"/>
            <a:chOff x="0" y="0"/>
            <a:chExt cx="869086" cy="843325"/>
          </a:xfrm>
        </p:grpSpPr>
        <p:sp>
          <p:nvSpPr>
            <p:cNvPr id="1605" name="Shape 1605"/>
            <p:cNvSpPr/>
            <p:nvPr/>
          </p:nvSpPr>
          <p:spPr>
            <a:xfrm rot="5400000">
              <a:off x="236575" y="210815"/>
              <a:ext cx="843327" cy="4216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rgbClr val="5D8FB8"/>
            </a:solidFill>
            <a:ln w="12700" cap="flat">
              <a:noFill/>
              <a:miter lim="400000"/>
            </a:ln>
            <a:effectLst/>
          </p:spPr>
          <p:txBody>
            <a:bodyPr wrap="square" lIns="0" tIns="0" rIns="0" bIns="0" numCol="1" anchor="ctr">
              <a:noAutofit/>
            </a:bodyPr>
            <a:lstStyle/>
            <a:p>
              <a:pPr lvl="0" algn="ctr"/>
              <a:endParaRPr/>
            </a:p>
          </p:txBody>
        </p:sp>
        <p:sp>
          <p:nvSpPr>
            <p:cNvPr id="1606" name="Shape 1606"/>
            <p:cNvSpPr/>
            <p:nvPr/>
          </p:nvSpPr>
          <p:spPr>
            <a:xfrm rot="16200000" flipH="1">
              <a:off x="-210816" y="210815"/>
              <a:ext cx="843327" cy="4216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rgbClr val="5D8FB8"/>
            </a:solidFill>
            <a:ln w="12700" cap="flat">
              <a:noFill/>
              <a:miter lim="400000"/>
            </a:ln>
            <a:effectLst/>
          </p:spPr>
          <p:txBody>
            <a:bodyPr wrap="square" lIns="0" tIns="0" rIns="0" bIns="0" numCol="1" anchor="ctr">
              <a:noAutofit/>
            </a:bodyPr>
            <a:lstStyle/>
            <a:p>
              <a:pPr lvl="0" algn="ctr"/>
              <a:endParaRPr/>
            </a:p>
          </p:txBody>
        </p:sp>
      </p:grpSp>
      <p:sp>
        <p:nvSpPr>
          <p:cNvPr id="1608" name="Shape 1608"/>
          <p:cNvSpPr/>
          <p:nvPr/>
        </p:nvSpPr>
        <p:spPr>
          <a:xfrm>
            <a:off x="4150303" y="1671684"/>
            <a:ext cx="1" cy="324001"/>
          </a:xfrm>
          <a:prstGeom prst="line">
            <a:avLst/>
          </a:prstGeom>
          <a:ln w="19050">
            <a:solidFill>
              <a:srgbClr val="5D8FB8"/>
            </a:solidFill>
          </a:ln>
        </p:spPr>
        <p:txBody>
          <a:bodyPr lIns="0" tIns="0" rIns="0" bIns="0"/>
          <a:lstStyle/>
          <a:p>
            <a:pPr lvl="0" defTabSz="457200">
              <a:defRPr sz="1200">
                <a:latin typeface="+mn-lt"/>
                <a:ea typeface="+mn-ea"/>
                <a:cs typeface="+mn-cs"/>
                <a:sym typeface="Helvetica"/>
              </a:defRPr>
            </a:pPr>
            <a:endParaRPr/>
          </a:p>
        </p:txBody>
      </p:sp>
      <p:sp>
        <p:nvSpPr>
          <p:cNvPr id="1609" name="Shape 1609"/>
          <p:cNvSpPr/>
          <p:nvPr/>
        </p:nvSpPr>
        <p:spPr>
          <a:xfrm flipH="1">
            <a:off x="5868143" y="1995685"/>
            <a:ext cx="3170368" cy="2061"/>
          </a:xfrm>
          <a:prstGeom prst="line">
            <a:avLst/>
          </a:prstGeom>
          <a:ln w="19050">
            <a:solidFill>
              <a:srgbClr val="5D8FB8"/>
            </a:solidFill>
          </a:ln>
        </p:spPr>
        <p:txBody>
          <a:bodyPr lIns="0" tIns="0" rIns="0" bIns="0"/>
          <a:lstStyle/>
          <a:p>
            <a:pPr lvl="0" defTabSz="457200">
              <a:defRPr sz="1200">
                <a:latin typeface="+mn-lt"/>
                <a:ea typeface="+mn-ea"/>
                <a:cs typeface="+mn-cs"/>
                <a:sym typeface="Helvetica"/>
              </a:defRPr>
            </a:pPr>
            <a:endParaRPr/>
          </a:p>
        </p:txBody>
      </p:sp>
      <p:sp>
        <p:nvSpPr>
          <p:cNvPr id="1610" name="Shape 1610"/>
          <p:cNvSpPr/>
          <p:nvPr/>
        </p:nvSpPr>
        <p:spPr>
          <a:xfrm>
            <a:off x="5868144" y="2071271"/>
            <a:ext cx="3170368" cy="288000"/>
          </a:xfrm>
          <a:prstGeom prst="rect">
            <a:avLst/>
          </a:prstGeom>
          <a:solidFill>
            <a:srgbClr val="5D8FB8"/>
          </a:solidFill>
          <a:ln w="12700">
            <a:miter lim="400000"/>
          </a:ln>
          <a:extLst>
            <a:ext uri="{C572A759-6A51-4108-AA02-DFA0A04FC94B}">
              <ma14:wrappingTextBoxFlag xmlns:ma14="http://schemas.microsoft.com/office/mac/drawingml/2011/main" xmlns="" val="1"/>
            </a:ext>
          </a:extLst>
        </p:spPr>
        <p:txBody>
          <a:bodyPr wrap="square" lIns="72000" tIns="0" rIns="0" bIns="0" anchor="ctr">
            <a:spAutoFit/>
          </a:bodyPr>
          <a:lstStyle>
            <a:lvl1pPr>
              <a:defRPr sz="1300" b="1">
                <a:solidFill>
                  <a:srgbClr val="FFFFFF"/>
                </a:solidFill>
                <a:latin typeface="Segoe UI"/>
                <a:ea typeface="Segoe UI"/>
                <a:cs typeface="Segoe UI"/>
                <a:sym typeface="Segoe UI"/>
              </a:defRPr>
            </a:lvl1pPr>
          </a:lstStyle>
          <a:p>
            <a:pPr lvl="0">
              <a:defRPr sz="1800" b="0">
                <a:solidFill>
                  <a:srgbClr val="000000"/>
                </a:solidFill>
              </a:defRPr>
            </a:pPr>
            <a:r>
              <a:rPr sz="1300" b="1" dirty="0" err="1">
                <a:solidFill>
                  <a:srgbClr val="FFFFFF"/>
                </a:solidFill>
              </a:rPr>
              <a:t>Kylos</a:t>
            </a:r>
            <a:endParaRPr sz="1300" b="1" dirty="0">
              <a:solidFill>
                <a:srgbClr val="FFFFFF"/>
              </a:solidFill>
            </a:endParaRPr>
          </a:p>
        </p:txBody>
      </p:sp>
      <p:sp>
        <p:nvSpPr>
          <p:cNvPr id="1611" name="Shape 1611"/>
          <p:cNvSpPr/>
          <p:nvPr/>
        </p:nvSpPr>
        <p:spPr>
          <a:xfrm>
            <a:off x="5868144" y="2459101"/>
            <a:ext cx="3135330" cy="1685333"/>
          </a:xfrm>
          <a:prstGeom prst="rect">
            <a:avLst/>
          </a:prstGeom>
          <a:solidFill>
            <a:srgbClr val="F2F2F2"/>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118533" lvl="0" indent="-118533">
              <a:lnSpc>
                <a:spcPts val="1900"/>
              </a:lnSpc>
              <a:buClr>
                <a:srgbClr val="5D8FB8"/>
              </a:buClr>
              <a:buSzPct val="100000"/>
              <a:buFont typeface="Arial"/>
              <a:buChar char="•"/>
            </a:pPr>
            <a:r>
              <a:rPr lang="en-US" sz="1400" dirty="0">
                <a:solidFill>
                  <a:srgbClr val="515153"/>
                </a:solidFill>
                <a:latin typeface="Segoe UI"/>
                <a:ea typeface="Segoe UI"/>
                <a:cs typeface="Segoe UI"/>
                <a:sym typeface="Segoe UI"/>
              </a:rPr>
              <a:t>Suitable for </a:t>
            </a:r>
            <a:r>
              <a:rPr lang="en-US" sz="1400" b="1" dirty="0">
                <a:solidFill>
                  <a:srgbClr val="515153"/>
                </a:solidFill>
                <a:latin typeface="Segoe UI"/>
                <a:ea typeface="Segoe UI"/>
                <a:cs typeface="Segoe UI"/>
                <a:sym typeface="Segoe UI"/>
              </a:rPr>
              <a:t>longer periods of time </a:t>
            </a:r>
            <a:r>
              <a:rPr lang="en-US" sz="1400" dirty="0">
                <a:solidFill>
                  <a:srgbClr val="515153"/>
                </a:solidFill>
                <a:latin typeface="Segoe UI"/>
                <a:ea typeface="Segoe UI"/>
                <a:cs typeface="Segoe UI"/>
                <a:sym typeface="Segoe UI"/>
              </a:rPr>
              <a:t>without needing battery recharge</a:t>
            </a:r>
          </a:p>
          <a:p>
            <a:pPr marL="118533" lvl="0" indent="-118533">
              <a:lnSpc>
                <a:spcPts val="1900"/>
              </a:lnSpc>
              <a:buClr>
                <a:srgbClr val="5D8FB8"/>
              </a:buClr>
              <a:buSzPct val="100000"/>
              <a:buFont typeface="Arial"/>
              <a:buChar char="•"/>
            </a:pPr>
            <a:r>
              <a:rPr lang="en-US" sz="1400" dirty="0">
                <a:solidFill>
                  <a:srgbClr val="515153"/>
                </a:solidFill>
                <a:latin typeface="Segoe UI"/>
                <a:ea typeface="Segoe UI"/>
                <a:cs typeface="Segoe UI"/>
                <a:sym typeface="Segoe UI"/>
              </a:rPr>
              <a:t>Keeps </a:t>
            </a:r>
            <a:r>
              <a:rPr lang="en-US" sz="1400" b="1" dirty="0">
                <a:solidFill>
                  <a:srgbClr val="515153"/>
                </a:solidFill>
                <a:latin typeface="Segoe UI"/>
                <a:ea typeface="Segoe UI"/>
                <a:cs typeface="Segoe UI"/>
                <a:sym typeface="Segoe UI"/>
              </a:rPr>
              <a:t>track of pallet </a:t>
            </a:r>
            <a:r>
              <a:rPr lang="en-US" sz="1400" dirty="0">
                <a:solidFill>
                  <a:srgbClr val="515153"/>
                </a:solidFill>
                <a:latin typeface="Segoe UI"/>
                <a:ea typeface="Segoe UI"/>
                <a:cs typeface="Segoe UI"/>
                <a:sym typeface="Segoe UI"/>
              </a:rPr>
              <a:t>on long routes </a:t>
            </a:r>
          </a:p>
          <a:p>
            <a:pPr marL="118533" lvl="0" indent="-118533">
              <a:lnSpc>
                <a:spcPts val="1900"/>
              </a:lnSpc>
              <a:buClr>
                <a:srgbClr val="5D8FB8"/>
              </a:buClr>
              <a:buSzPct val="100000"/>
              <a:buFont typeface="Arial"/>
              <a:buChar char="•"/>
            </a:pPr>
            <a:r>
              <a:rPr lang="en-US" sz="1400" dirty="0">
                <a:solidFill>
                  <a:srgbClr val="515153"/>
                </a:solidFill>
                <a:latin typeface="Segoe UI"/>
                <a:ea typeface="Segoe UI"/>
                <a:cs typeface="Segoe UI"/>
                <a:sym typeface="Segoe UI"/>
              </a:rPr>
              <a:t>Allows users to monitor large items, position of fragile goods and cargo requiring special handling</a:t>
            </a:r>
          </a:p>
          <a:p>
            <a:pPr marL="118533" lvl="0" indent="-118533">
              <a:lnSpc>
                <a:spcPts val="1900"/>
              </a:lnSpc>
              <a:buClr>
                <a:srgbClr val="5D8FB8"/>
              </a:buClr>
              <a:buSzPct val="100000"/>
              <a:buFont typeface="Arial"/>
              <a:buChar char="•"/>
            </a:pPr>
            <a:r>
              <a:rPr lang="en-US" sz="1400" b="1" dirty="0">
                <a:solidFill>
                  <a:srgbClr val="515153"/>
                </a:solidFill>
                <a:latin typeface="Segoe UI"/>
                <a:ea typeface="Segoe UI"/>
                <a:cs typeface="Segoe UI"/>
                <a:sym typeface="Segoe UI"/>
              </a:rPr>
              <a:t>No need for installation</a:t>
            </a:r>
          </a:p>
        </p:txBody>
      </p:sp>
      <p:grpSp>
        <p:nvGrpSpPr>
          <p:cNvPr id="1614" name="Group 1614"/>
          <p:cNvGrpSpPr/>
          <p:nvPr/>
        </p:nvGrpSpPr>
        <p:grpSpPr>
          <a:xfrm>
            <a:off x="6943272" y="813966"/>
            <a:ext cx="869088" cy="843326"/>
            <a:chOff x="0" y="0"/>
            <a:chExt cx="869086" cy="843325"/>
          </a:xfrm>
        </p:grpSpPr>
        <p:sp>
          <p:nvSpPr>
            <p:cNvPr id="1612" name="Shape 1612"/>
            <p:cNvSpPr/>
            <p:nvPr/>
          </p:nvSpPr>
          <p:spPr>
            <a:xfrm rot="5400000">
              <a:off x="236575" y="210815"/>
              <a:ext cx="843327" cy="4216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rgbClr val="5D8FB8"/>
            </a:solidFill>
            <a:ln w="12700" cap="flat">
              <a:noFill/>
              <a:miter lim="400000"/>
            </a:ln>
            <a:effectLst/>
          </p:spPr>
          <p:txBody>
            <a:bodyPr wrap="square" lIns="0" tIns="0" rIns="0" bIns="0" numCol="1" anchor="ctr">
              <a:noAutofit/>
            </a:bodyPr>
            <a:lstStyle/>
            <a:p>
              <a:pPr lvl="0" algn="ctr"/>
              <a:endParaRPr/>
            </a:p>
          </p:txBody>
        </p:sp>
        <p:sp>
          <p:nvSpPr>
            <p:cNvPr id="1613" name="Shape 1613"/>
            <p:cNvSpPr/>
            <p:nvPr/>
          </p:nvSpPr>
          <p:spPr>
            <a:xfrm rot="16200000" flipH="1">
              <a:off x="-210816" y="210815"/>
              <a:ext cx="843327" cy="4216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rgbClr val="5D8FB8"/>
            </a:solidFill>
            <a:ln w="12700" cap="flat">
              <a:noFill/>
              <a:miter lim="400000"/>
            </a:ln>
            <a:effectLst/>
          </p:spPr>
          <p:txBody>
            <a:bodyPr wrap="square" lIns="0" tIns="0" rIns="0" bIns="0" numCol="1" anchor="ctr">
              <a:noAutofit/>
            </a:bodyPr>
            <a:lstStyle/>
            <a:p>
              <a:pPr lvl="0" algn="ctr"/>
              <a:endParaRPr/>
            </a:p>
          </p:txBody>
        </p:sp>
      </p:grpSp>
      <p:sp>
        <p:nvSpPr>
          <p:cNvPr id="1615" name="Shape 1615"/>
          <p:cNvSpPr/>
          <p:nvPr/>
        </p:nvSpPr>
        <p:spPr>
          <a:xfrm>
            <a:off x="7377109" y="1673746"/>
            <a:ext cx="1" cy="324001"/>
          </a:xfrm>
          <a:prstGeom prst="line">
            <a:avLst/>
          </a:prstGeom>
          <a:ln w="19050">
            <a:solidFill>
              <a:srgbClr val="5D8FB8"/>
            </a:solidFill>
          </a:ln>
        </p:spPr>
        <p:txBody>
          <a:bodyPr lIns="0" tIns="0" rIns="0" bIns="0"/>
          <a:lstStyle/>
          <a:p>
            <a:pPr lvl="0" defTabSz="457200">
              <a:defRPr sz="1200">
                <a:latin typeface="+mn-lt"/>
                <a:ea typeface="+mn-ea"/>
                <a:cs typeface="+mn-cs"/>
                <a:sym typeface="Helvetica"/>
              </a:defRPr>
            </a:pPr>
            <a:endParaRPr/>
          </a:p>
        </p:txBody>
      </p:sp>
      <p:pic>
        <p:nvPicPr>
          <p:cNvPr id="1616" name="image55.png"/>
          <p:cNvPicPr/>
          <p:nvPr/>
        </p:nvPicPr>
        <p:blipFill>
          <a:blip r:embed="rId3">
            <a:extLst/>
          </a:blip>
          <a:stretch>
            <a:fillRect/>
          </a:stretch>
        </p:blipFill>
        <p:spPr>
          <a:xfrm>
            <a:off x="3908385" y="944048"/>
            <a:ext cx="509236" cy="597081"/>
          </a:xfrm>
          <a:prstGeom prst="rect">
            <a:avLst/>
          </a:prstGeom>
          <a:ln w="12700">
            <a:miter lim="400000"/>
          </a:ln>
        </p:spPr>
      </p:pic>
      <p:pic>
        <p:nvPicPr>
          <p:cNvPr id="1617" name="image56.png"/>
          <p:cNvPicPr/>
          <p:nvPr/>
        </p:nvPicPr>
        <p:blipFill>
          <a:blip r:embed="rId4">
            <a:extLst/>
          </a:blip>
          <a:stretch>
            <a:fillRect/>
          </a:stretch>
        </p:blipFill>
        <p:spPr>
          <a:xfrm>
            <a:off x="7087032" y="1007008"/>
            <a:ext cx="619554" cy="488418"/>
          </a:xfrm>
          <a:prstGeom prst="rect">
            <a:avLst/>
          </a:prstGeom>
          <a:ln w="12700">
            <a:miter lim="400000"/>
          </a:ln>
        </p:spPr>
      </p:pic>
      <p:sp>
        <p:nvSpPr>
          <p:cNvPr id="29" name="Shape 1602"/>
          <p:cNvSpPr/>
          <p:nvPr/>
        </p:nvSpPr>
        <p:spPr>
          <a:xfrm>
            <a:off x="111884" y="2071270"/>
            <a:ext cx="2349360" cy="288000"/>
          </a:xfrm>
          <a:prstGeom prst="rect">
            <a:avLst/>
          </a:prstGeom>
          <a:solidFill>
            <a:srgbClr val="5D8FB8"/>
          </a:solidFill>
          <a:ln w="12700">
            <a:miter lim="400000"/>
          </a:ln>
          <a:extLst>
            <a:ext uri="{C572A759-6A51-4108-AA02-DFA0A04FC94B}">
              <ma14:wrappingTextBoxFlag xmlns:ma14="http://schemas.microsoft.com/office/mac/drawingml/2011/main" xmlns="" val="1"/>
            </a:ext>
          </a:extLst>
        </p:spPr>
        <p:txBody>
          <a:bodyPr wrap="square" lIns="72000" tIns="0" rIns="0" bIns="0" anchor="ctr">
            <a:spAutoFit/>
          </a:bodyPr>
          <a:lstStyle>
            <a:lvl1pPr>
              <a:defRPr sz="1300" b="1">
                <a:solidFill>
                  <a:srgbClr val="FFFFFF"/>
                </a:solidFill>
                <a:latin typeface="Segoe UI"/>
                <a:ea typeface="Segoe UI"/>
                <a:cs typeface="Segoe UI"/>
                <a:sym typeface="Segoe UI"/>
              </a:defRPr>
            </a:lvl1pPr>
          </a:lstStyle>
          <a:p>
            <a:pPr lvl="0" rtl="0">
              <a:defRPr sz="1800" b="0">
                <a:solidFill>
                  <a:srgbClr val="000000"/>
                </a:solidFill>
              </a:defRPr>
            </a:pPr>
            <a:r>
              <a:rPr sz="1300" b="1" dirty="0" err="1" smtClean="0">
                <a:solidFill>
                  <a:srgbClr val="FFFFFF"/>
                </a:solidFill>
              </a:rPr>
              <a:t>Kylos</a:t>
            </a:r>
            <a:r>
              <a:rPr sz="1300" b="1" dirty="0" smtClean="0">
                <a:solidFill>
                  <a:srgbClr val="FFFFFF"/>
                </a:solidFill>
              </a:rPr>
              <a:t> </a:t>
            </a:r>
            <a:r>
              <a:rPr lang="en-US" sz="1300" b="1" dirty="0" smtClean="0">
                <a:solidFill>
                  <a:srgbClr val="FFFFFF"/>
                </a:solidFill>
              </a:rPr>
              <a:t>Forever</a:t>
            </a:r>
            <a:endParaRPr sz="1300" b="1" dirty="0">
              <a:solidFill>
                <a:srgbClr val="FFFFFF"/>
              </a:solidFill>
            </a:endParaRPr>
          </a:p>
        </p:txBody>
      </p:sp>
      <p:sp>
        <p:nvSpPr>
          <p:cNvPr id="30" name="Shape 1603"/>
          <p:cNvSpPr/>
          <p:nvPr/>
        </p:nvSpPr>
        <p:spPr>
          <a:xfrm>
            <a:off x="128712" y="2468970"/>
            <a:ext cx="2349559" cy="1705595"/>
          </a:xfrm>
          <a:prstGeom prst="rect">
            <a:avLst/>
          </a:prstGeom>
          <a:solidFill>
            <a:srgbClr val="F2F2F2"/>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118533" lvl="0" indent="-118533" rtl="0">
              <a:lnSpc>
                <a:spcPts val="1900"/>
              </a:lnSpc>
              <a:buClr>
                <a:srgbClr val="5D8FB8"/>
              </a:buClr>
              <a:buSzPct val="100000"/>
              <a:buFont typeface="Arial"/>
              <a:buChar char="•"/>
            </a:pPr>
            <a:r>
              <a:rPr lang="en-US" sz="1400" dirty="0">
                <a:solidFill>
                  <a:srgbClr val="515153"/>
                </a:solidFill>
                <a:latin typeface="Segoe UI"/>
                <a:ea typeface="Segoe UI"/>
                <a:cs typeface="Segoe UI"/>
                <a:sym typeface="Segoe UI"/>
              </a:rPr>
              <a:t>Long-lasting device for </a:t>
            </a:r>
            <a:r>
              <a:rPr lang="en-US" sz="1400" dirty="0">
                <a:solidFill>
                  <a:schemeClr val="tx1"/>
                </a:solidFill>
                <a:latin typeface="Segoe UI"/>
                <a:ea typeface="Segoe UI"/>
                <a:cs typeface="Segoe UI"/>
                <a:sym typeface="Segoe UI"/>
              </a:rPr>
              <a:t>monitoring remote assets/equipment </a:t>
            </a:r>
            <a:r>
              <a:rPr lang="en-US" sz="1400" b="1" dirty="0" smtClean="0">
                <a:solidFill>
                  <a:schemeClr val="tx1"/>
                </a:solidFill>
                <a:latin typeface="Segoe UI"/>
                <a:ea typeface="Segoe UI"/>
                <a:cs typeface="Segoe UI"/>
                <a:sym typeface="Segoe UI"/>
              </a:rPr>
              <a:t>up </a:t>
            </a:r>
            <a:r>
              <a:rPr lang="en-US" sz="1400" b="1" dirty="0">
                <a:solidFill>
                  <a:schemeClr val="tx1"/>
                </a:solidFill>
                <a:latin typeface="Segoe UI"/>
                <a:ea typeface="Segoe UI"/>
                <a:cs typeface="Segoe UI"/>
                <a:sym typeface="Segoe UI"/>
              </a:rPr>
              <a:t>to 3 years</a:t>
            </a:r>
            <a:r>
              <a:rPr lang="en-US" sz="1400" dirty="0">
                <a:solidFill>
                  <a:schemeClr val="tx1"/>
                </a:solidFill>
                <a:latin typeface="Segoe UI"/>
                <a:ea typeface="Segoe UI"/>
                <a:cs typeface="Segoe UI"/>
                <a:sym typeface="Segoe UI"/>
              </a:rPr>
              <a:t>) </a:t>
            </a:r>
          </a:p>
          <a:p>
            <a:pPr marL="118533" lvl="0" indent="-118533" rtl="0">
              <a:lnSpc>
                <a:spcPts val="1900"/>
              </a:lnSpc>
              <a:buClr>
                <a:srgbClr val="5D8FB8"/>
              </a:buClr>
              <a:buSzPct val="100000"/>
              <a:buFont typeface="Arial"/>
              <a:buChar char="•"/>
            </a:pPr>
            <a:r>
              <a:rPr lang="en-US" sz="1400" dirty="0" smtClean="0">
                <a:solidFill>
                  <a:schemeClr val="tx1"/>
                </a:solidFill>
                <a:latin typeface="Segoe UI"/>
                <a:ea typeface="Segoe UI"/>
                <a:cs typeface="Segoe UI"/>
                <a:sym typeface="Segoe UI"/>
              </a:rPr>
              <a:t>Daily notifications </a:t>
            </a:r>
            <a:endParaRPr lang="en-US" sz="1400" dirty="0">
              <a:solidFill>
                <a:schemeClr val="tx1"/>
              </a:solidFill>
              <a:latin typeface="Segoe UI"/>
              <a:ea typeface="Segoe UI"/>
              <a:cs typeface="Segoe UI"/>
              <a:sym typeface="Segoe UI"/>
            </a:endParaRPr>
          </a:p>
          <a:p>
            <a:pPr marL="118533" lvl="0" indent="-118533" rtl="0">
              <a:lnSpc>
                <a:spcPts val="1900"/>
              </a:lnSpc>
              <a:buClr>
                <a:srgbClr val="5D8FB8"/>
              </a:buClr>
              <a:buSzPct val="100000"/>
              <a:buFont typeface="Arial"/>
              <a:buChar char="•"/>
            </a:pPr>
            <a:r>
              <a:rPr lang="en-US" sz="1400" b="1" dirty="0">
                <a:solidFill>
                  <a:schemeClr val="tx1"/>
                </a:solidFill>
                <a:latin typeface="Segoe UI"/>
                <a:ea typeface="Segoe UI"/>
                <a:cs typeface="Segoe UI"/>
                <a:sym typeface="Segoe UI"/>
              </a:rPr>
              <a:t>Real time reports </a:t>
            </a:r>
            <a:r>
              <a:rPr lang="en-US" sz="1400" dirty="0">
                <a:solidFill>
                  <a:schemeClr val="tx1"/>
                </a:solidFill>
                <a:latin typeface="Segoe UI"/>
                <a:ea typeface="Segoe UI"/>
                <a:cs typeface="Segoe UI"/>
                <a:sym typeface="Segoe UI"/>
              </a:rPr>
              <a:t>about </a:t>
            </a:r>
            <a:r>
              <a:rPr lang="en-US" sz="1400" dirty="0" smtClean="0">
                <a:solidFill>
                  <a:schemeClr val="tx1"/>
                </a:solidFill>
                <a:latin typeface="Segoe UI"/>
                <a:ea typeface="Segoe UI"/>
                <a:cs typeface="Segoe UI"/>
                <a:sym typeface="Segoe UI"/>
              </a:rPr>
              <a:t>irregular events</a:t>
            </a:r>
            <a:endParaRPr lang="en-US" sz="1400" dirty="0">
              <a:solidFill>
                <a:schemeClr val="tx1"/>
              </a:solidFill>
              <a:latin typeface="Segoe UI"/>
              <a:ea typeface="Segoe UI"/>
              <a:cs typeface="Segoe UI"/>
              <a:sym typeface="Segoe UI"/>
            </a:endParaRPr>
          </a:p>
        </p:txBody>
      </p:sp>
      <p:sp>
        <p:nvSpPr>
          <p:cNvPr id="31" name="Shape 1604"/>
          <p:cNvSpPr/>
          <p:nvPr/>
        </p:nvSpPr>
        <p:spPr>
          <a:xfrm flipH="1">
            <a:off x="111884" y="1999263"/>
            <a:ext cx="2340000" cy="0"/>
          </a:xfrm>
          <a:prstGeom prst="line">
            <a:avLst/>
          </a:prstGeom>
          <a:ln w="19050">
            <a:solidFill>
              <a:srgbClr val="5D8FB8"/>
            </a:solidFill>
          </a:ln>
        </p:spPr>
        <p:txBody>
          <a:bodyPr lIns="0" tIns="0" rIns="0" bIns="0"/>
          <a:lstStyle/>
          <a:p>
            <a:pPr lvl="0" defTabSz="457200" rtl="0">
              <a:defRPr sz="1200">
                <a:latin typeface="+mn-lt"/>
                <a:ea typeface="+mn-ea"/>
                <a:cs typeface="+mn-cs"/>
                <a:sym typeface="Helvetica"/>
              </a:defRPr>
            </a:pPr>
            <a:endParaRPr/>
          </a:p>
        </p:txBody>
      </p:sp>
      <p:sp>
        <p:nvSpPr>
          <p:cNvPr id="32" name="Shape 1608"/>
          <p:cNvSpPr/>
          <p:nvPr/>
        </p:nvSpPr>
        <p:spPr>
          <a:xfrm>
            <a:off x="1274184" y="1671684"/>
            <a:ext cx="1" cy="324001"/>
          </a:xfrm>
          <a:prstGeom prst="line">
            <a:avLst/>
          </a:prstGeom>
          <a:ln w="19050">
            <a:solidFill>
              <a:srgbClr val="5D8FB8"/>
            </a:solidFill>
          </a:ln>
        </p:spPr>
        <p:txBody>
          <a:bodyPr lIns="0" tIns="0" rIns="0" bIns="0"/>
          <a:lstStyle/>
          <a:p>
            <a:pPr lvl="0" defTabSz="457200" rtl="0">
              <a:defRPr sz="1200">
                <a:latin typeface="+mn-lt"/>
                <a:ea typeface="+mn-ea"/>
                <a:cs typeface="+mn-cs"/>
                <a:sym typeface="Helvetica"/>
              </a:defRPr>
            </a:pPr>
            <a:endParaRPr/>
          </a:p>
        </p:txBody>
      </p:sp>
      <p:grpSp>
        <p:nvGrpSpPr>
          <p:cNvPr id="34" name="Group 1614"/>
          <p:cNvGrpSpPr/>
          <p:nvPr/>
        </p:nvGrpSpPr>
        <p:grpSpPr>
          <a:xfrm>
            <a:off x="841642" y="813966"/>
            <a:ext cx="869088" cy="843326"/>
            <a:chOff x="0" y="0"/>
            <a:chExt cx="869086" cy="843325"/>
          </a:xfrm>
        </p:grpSpPr>
        <p:sp>
          <p:nvSpPr>
            <p:cNvPr id="35" name="Shape 1612"/>
            <p:cNvSpPr/>
            <p:nvPr/>
          </p:nvSpPr>
          <p:spPr>
            <a:xfrm rot="5400000">
              <a:off x="236575" y="210815"/>
              <a:ext cx="843327" cy="4216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rgbClr val="5D8FB8"/>
            </a:solidFill>
            <a:ln w="12700" cap="flat">
              <a:noFill/>
              <a:miter lim="400000"/>
            </a:ln>
            <a:effectLst/>
          </p:spPr>
          <p:txBody>
            <a:bodyPr wrap="square" lIns="0" tIns="0" rIns="0" bIns="0" numCol="1" anchor="ctr">
              <a:noAutofit/>
            </a:bodyPr>
            <a:lstStyle/>
            <a:p>
              <a:pPr lvl="0" algn="ctr" rtl="0"/>
              <a:endParaRPr/>
            </a:p>
          </p:txBody>
        </p:sp>
        <p:sp>
          <p:nvSpPr>
            <p:cNvPr id="36" name="Shape 1613"/>
            <p:cNvSpPr/>
            <p:nvPr/>
          </p:nvSpPr>
          <p:spPr>
            <a:xfrm rot="16200000" flipH="1">
              <a:off x="-210816" y="210815"/>
              <a:ext cx="843327" cy="4216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rgbClr val="5D8FB8"/>
            </a:solidFill>
            <a:ln w="12700" cap="flat">
              <a:noFill/>
              <a:miter lim="400000"/>
            </a:ln>
            <a:effectLst/>
          </p:spPr>
          <p:txBody>
            <a:bodyPr wrap="square" lIns="0" tIns="0" rIns="0" bIns="0" numCol="1" anchor="ctr">
              <a:noAutofit/>
            </a:bodyPr>
            <a:lstStyle/>
            <a:p>
              <a:pPr lvl="0" algn="ctr" rtl="0"/>
              <a:endParaRPr/>
            </a:p>
          </p:txBody>
        </p:sp>
      </p:grpSp>
      <p:pic>
        <p:nvPicPr>
          <p:cNvPr id="37" name="f0e3e972-1e63-44cd-be10-2ccddaca6252" descr="4BD9E2F4-71D9-45D5-AC76-CACFA2F6779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8250" y="1018969"/>
            <a:ext cx="815529" cy="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32"/>
          <p:cNvGrpSpPr/>
          <p:nvPr/>
        </p:nvGrpSpPr>
        <p:grpSpPr>
          <a:xfrm>
            <a:off x="7968170" y="123478"/>
            <a:ext cx="1023729" cy="261608"/>
            <a:chOff x="7979464" y="123478"/>
            <a:chExt cx="1023729" cy="261608"/>
          </a:xfrm>
        </p:grpSpPr>
        <p:sp>
          <p:nvSpPr>
            <p:cNvPr id="38" name="TextBox 37"/>
            <p:cNvSpPr txBox="1"/>
            <p:nvPr/>
          </p:nvSpPr>
          <p:spPr>
            <a:xfrm>
              <a:off x="7979464" y="123478"/>
              <a:ext cx="841008" cy="2616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1" anchor="t">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en-US" sz="1050" b="0" i="0" u="none" strike="noStrike" cap="none" spc="0" normalizeH="0" baseline="0" dirty="0" smtClean="0">
                  <a:ln>
                    <a:noFill/>
                  </a:ln>
                  <a:solidFill>
                    <a:schemeClr val="accent3"/>
                  </a:solidFill>
                  <a:effectLst/>
                  <a:uFillTx/>
                  <a:latin typeface="Segoe UI" panose="020B0502040204020203" pitchFamily="34" charset="0"/>
                  <a:ea typeface="Segoe UI" panose="020B0502040204020203" pitchFamily="34" charset="0"/>
                  <a:cs typeface="Segoe UI" panose="020B0502040204020203" pitchFamily="34" charset="0"/>
                  <a:sym typeface="Arial"/>
                </a:rPr>
                <a:t>Brochure</a:t>
              </a:r>
              <a:endParaRPr kumimoji="0" lang="he-IL" sz="1050" b="0" i="0" u="none" strike="noStrike" cap="none" spc="0" normalizeH="0" baseline="0" dirty="0">
                <a:ln>
                  <a:noFill/>
                </a:ln>
                <a:solidFill>
                  <a:schemeClr val="accent3"/>
                </a:solidFill>
                <a:effectLst/>
                <a:uFillTx/>
                <a:latin typeface="Segoe UI" panose="020B0502040204020203" pitchFamily="34" charset="0"/>
                <a:ea typeface="Segoe UI" panose="020B0502040204020203" pitchFamily="34" charset="0"/>
                <a:cs typeface="Segoe UI Semilight" panose="020B0402040204020203" pitchFamily="34" charset="0"/>
                <a:sym typeface="Arial"/>
              </a:endParaRPr>
            </a:p>
          </p:txBody>
        </p:sp>
        <p:sp>
          <p:nvSpPr>
            <p:cNvPr id="39" name="Isosceles Triangle 38">
              <a:hlinkClick r:id="rId6"/>
            </p:cNvPr>
            <p:cNvSpPr/>
            <p:nvPr/>
          </p:nvSpPr>
          <p:spPr>
            <a:xfrm rot="5400000">
              <a:off x="8803821" y="162749"/>
              <a:ext cx="216024" cy="182721"/>
            </a:xfrm>
            <a:prstGeom prst="triangle">
              <a:avLst/>
            </a:prstGeom>
            <a:solidFill>
              <a:schemeClr val="accent2"/>
            </a:solidFill>
            <a:ln w="25400" cap="flat">
              <a:no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he-IL" sz="1800" b="0" i="0" u="none" strike="noStrike" cap="none" spc="0" normalizeH="0" baseline="0">
                <a:ln>
                  <a:noFill/>
                </a:ln>
                <a:solidFill>
                  <a:srgbClr val="000000"/>
                </a:solidFill>
                <a:effectLst/>
                <a:uFillTx/>
                <a:latin typeface="Arial"/>
                <a:ea typeface="Arial"/>
                <a:cs typeface="Arial"/>
                <a:sym typeface="Arial"/>
              </a:endParaRPr>
            </a:p>
          </p:txBody>
        </p:sp>
      </p:grpSp>
      <p:sp>
        <p:nvSpPr>
          <p:cNvPr id="3" name="Slide Number Placeholder 2"/>
          <p:cNvSpPr>
            <a:spLocks noGrp="1"/>
          </p:cNvSpPr>
          <p:nvPr>
            <p:ph type="sldNum" sz="quarter" idx="2"/>
          </p:nvPr>
        </p:nvSpPr>
        <p:spPr/>
        <p:txBody>
          <a:bodyPr/>
          <a:lstStyle/>
          <a:p>
            <a:pPr lvl="0"/>
            <a:fld id="{86CB4B4D-7CA3-9044-876B-883B54F8677D}" type="slidenum">
              <a:rPr lang="en-US" smtClean="0"/>
              <a:t>15</a:t>
            </a:fld>
            <a:endParaRPr lang="en-US"/>
          </a:p>
        </p:txBody>
      </p:sp>
    </p:spTree>
    <p:extLst>
      <p:ext uri="{BB962C8B-B14F-4D97-AF65-F5344CB8AC3E}">
        <p14:creationId xmlns:p14="http://schemas.microsoft.com/office/powerpoint/2010/main" val="351970464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 name="Shape 1525"/>
          <p:cNvSpPr>
            <a:spLocks noGrp="1"/>
          </p:cNvSpPr>
          <p:nvPr>
            <p:ph type="title"/>
          </p:nvPr>
        </p:nvSpPr>
        <p:spPr>
          <a:xfrm>
            <a:off x="372231" y="-92546"/>
            <a:ext cx="7128793" cy="857251"/>
          </a:xfrm>
          <a:prstGeom prst="rect">
            <a:avLst/>
          </a:prstGeom>
        </p:spPr>
        <p:txBody>
          <a:bodyPr>
            <a:normAutofit/>
          </a:bodyPr>
          <a:lstStyle>
            <a:lvl1pPr>
              <a:defRPr>
                <a:solidFill>
                  <a:srgbClr val="F47A20"/>
                </a:solidFill>
              </a:defRPr>
            </a:lvl1pPr>
          </a:lstStyle>
          <a:p>
            <a:pPr lvl="0">
              <a:defRPr sz="1800" b="0">
                <a:solidFill>
                  <a:srgbClr val="000000"/>
                </a:solidFill>
              </a:defRPr>
            </a:pPr>
            <a:r>
              <a:rPr sz="2800" b="1" dirty="0" err="1" smtClean="0">
                <a:solidFill>
                  <a:srgbClr val="0D58B3"/>
                </a:solidFill>
              </a:rPr>
              <a:t>Kylos</a:t>
            </a:r>
            <a:r>
              <a:rPr lang="en-US" sz="2800" b="1" dirty="0" smtClean="0">
                <a:solidFill>
                  <a:srgbClr val="0D58B3"/>
                </a:solidFill>
              </a:rPr>
              <a:t> </a:t>
            </a:r>
            <a:r>
              <a:rPr lang="en-US" sz="2800" b="0" dirty="0" smtClean="0">
                <a:solidFill>
                  <a:srgbClr val="0D58B3"/>
                </a:solidFill>
              </a:rPr>
              <a:t>Asset Management</a:t>
            </a:r>
            <a:endParaRPr b="0" dirty="0">
              <a:solidFill>
                <a:srgbClr val="0D58B3"/>
              </a:solidFill>
            </a:endParaRPr>
          </a:p>
        </p:txBody>
      </p:sp>
      <p:sp>
        <p:nvSpPr>
          <p:cNvPr id="1526" name="Shape 1526"/>
          <p:cNvSpPr/>
          <p:nvPr/>
        </p:nvSpPr>
        <p:spPr>
          <a:xfrm rot="5400000">
            <a:off x="-360473" y="2608243"/>
            <a:ext cx="1872060" cy="9361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rgbClr val="5D8FB8"/>
          </a:solidFill>
          <a:ln w="12700">
            <a:miter lim="400000"/>
          </a:ln>
        </p:spPr>
        <p:txBody>
          <a:bodyPr lIns="0" tIns="0" rIns="0" bIns="0" anchor="ctr"/>
          <a:lstStyle/>
          <a:p>
            <a:pPr lvl="0" algn="ctr"/>
            <a:endParaRPr/>
          </a:p>
        </p:txBody>
      </p:sp>
      <p:sp>
        <p:nvSpPr>
          <p:cNvPr id="1527" name="Shape 1527"/>
          <p:cNvSpPr/>
          <p:nvPr/>
        </p:nvSpPr>
        <p:spPr>
          <a:xfrm flipH="1">
            <a:off x="1277781" y="1234375"/>
            <a:ext cx="1" cy="3348001"/>
          </a:xfrm>
          <a:prstGeom prst="line">
            <a:avLst/>
          </a:prstGeom>
          <a:ln w="19050">
            <a:solidFill>
              <a:srgbClr val="5D8FB8"/>
            </a:solidFill>
          </a:ln>
        </p:spPr>
        <p:txBody>
          <a:bodyPr lIns="0" tIns="0" rIns="0" bIns="0"/>
          <a:lstStyle/>
          <a:p>
            <a:pPr lvl="0" defTabSz="457200">
              <a:defRPr sz="1200">
                <a:latin typeface="+mn-lt"/>
                <a:ea typeface="+mn-ea"/>
                <a:cs typeface="+mn-cs"/>
                <a:sym typeface="Helvetica"/>
              </a:defRPr>
            </a:pPr>
            <a:endParaRPr/>
          </a:p>
        </p:txBody>
      </p:sp>
      <p:sp>
        <p:nvSpPr>
          <p:cNvPr id="1528" name="Shape 1528"/>
          <p:cNvSpPr/>
          <p:nvPr/>
        </p:nvSpPr>
        <p:spPr>
          <a:xfrm>
            <a:off x="1043617" y="3059448"/>
            <a:ext cx="239086" cy="1"/>
          </a:xfrm>
          <a:prstGeom prst="line">
            <a:avLst/>
          </a:prstGeom>
          <a:ln w="19050">
            <a:solidFill>
              <a:srgbClr val="5D8FB8"/>
            </a:solidFill>
          </a:ln>
        </p:spPr>
        <p:txBody>
          <a:bodyPr lIns="0" tIns="0" rIns="0" bIns="0"/>
          <a:lstStyle/>
          <a:p>
            <a:pPr lvl="0" defTabSz="457200">
              <a:defRPr sz="1200">
                <a:latin typeface="+mn-lt"/>
                <a:ea typeface="+mn-ea"/>
                <a:cs typeface="+mn-cs"/>
                <a:sym typeface="Helvetica"/>
              </a:defRPr>
            </a:pPr>
            <a:endParaRPr/>
          </a:p>
        </p:txBody>
      </p:sp>
      <p:sp>
        <p:nvSpPr>
          <p:cNvPr id="1529" name="Shape 1529"/>
          <p:cNvSpPr>
            <a:spLocks noGrp="1"/>
          </p:cNvSpPr>
          <p:nvPr>
            <p:ph type="body" idx="1"/>
          </p:nvPr>
        </p:nvSpPr>
        <p:spPr>
          <a:xfrm>
            <a:off x="345826" y="764118"/>
            <a:ext cx="8229601" cy="367472"/>
          </a:xfrm>
          <a:prstGeom prst="rect">
            <a:avLst/>
          </a:prstGeom>
        </p:spPr>
        <p:txBody>
          <a:bodyPr/>
          <a:lstStyle>
            <a:lvl1pPr marL="0" indent="0">
              <a:lnSpc>
                <a:spcPts val="1800"/>
              </a:lnSpc>
              <a:buSzTx/>
              <a:buNone/>
              <a:defRPr sz="1600" b="1">
                <a:solidFill>
                  <a:srgbClr val="0065A4"/>
                </a:solidFill>
              </a:defRPr>
            </a:lvl1pPr>
          </a:lstStyle>
          <a:p>
            <a:pPr lvl="0">
              <a:defRPr sz="1800" b="0">
                <a:solidFill>
                  <a:srgbClr val="000000"/>
                </a:solidFill>
              </a:defRPr>
            </a:pPr>
            <a:r>
              <a:rPr lang="en-US" sz="1600" b="1" dirty="0" smtClean="0">
                <a:solidFill>
                  <a:srgbClr val="0065A4"/>
                </a:solidFill>
              </a:rPr>
              <a:t>Real time personal tracker and assets monitoring</a:t>
            </a:r>
            <a:endParaRPr sz="1600" b="1" dirty="0">
              <a:solidFill>
                <a:srgbClr val="0065A4"/>
              </a:solidFill>
            </a:endParaRPr>
          </a:p>
        </p:txBody>
      </p:sp>
      <p:sp>
        <p:nvSpPr>
          <p:cNvPr id="1530" name="Shape 1530"/>
          <p:cNvSpPr/>
          <p:nvPr/>
        </p:nvSpPr>
        <p:spPr>
          <a:xfrm>
            <a:off x="1350218" y="1608014"/>
            <a:ext cx="7668000" cy="243656"/>
          </a:xfrm>
          <a:prstGeom prst="rect">
            <a:avLst/>
          </a:prstGeom>
          <a:solidFill>
            <a:srgbClr val="F2F2F2"/>
          </a:solidFill>
          <a:ln w="12700">
            <a:miter lim="400000"/>
          </a:ln>
          <a:extLst>
            <a:ext uri="{C572A759-6A51-4108-AA02-DFA0A04FC94B}">
              <ma14:wrappingTextBoxFlag xmlns:ma14="http://schemas.microsoft.com/office/mac/drawingml/2011/main" xmlns="" val="1"/>
            </a:ext>
          </a:extLst>
        </p:spPr>
        <p:txBody>
          <a:bodyPr wrap="square" lIns="72000" tIns="0" rIns="0" bIns="0" anchor="ctr">
            <a:spAutoFit/>
          </a:bodyPr>
          <a:lstStyle>
            <a:lvl1pPr>
              <a:lnSpc>
                <a:spcPts val="1900"/>
              </a:lnSpc>
              <a:defRPr sz="1300">
                <a:solidFill>
                  <a:srgbClr val="515153"/>
                </a:solidFill>
                <a:latin typeface="Segoe UI"/>
                <a:ea typeface="Segoe UI"/>
                <a:cs typeface="Segoe UI"/>
                <a:sym typeface="Segoe UI"/>
              </a:defRPr>
            </a:lvl1pPr>
          </a:lstStyle>
          <a:p>
            <a:pPr lvl="0">
              <a:defRPr sz="1800">
                <a:solidFill>
                  <a:srgbClr val="000000"/>
                </a:solidFill>
              </a:defRPr>
            </a:pPr>
            <a:r>
              <a:rPr lang="en-US" sz="1200" b="1" dirty="0">
                <a:solidFill>
                  <a:srgbClr val="0065A4"/>
                </a:solidFill>
              </a:rPr>
              <a:t>Pinpoints exact position of merchandise/personal items, anytime - for management &amp; protection</a:t>
            </a:r>
          </a:p>
        </p:txBody>
      </p:sp>
      <p:sp>
        <p:nvSpPr>
          <p:cNvPr id="1531" name="Shape 1531"/>
          <p:cNvSpPr/>
          <p:nvPr/>
        </p:nvSpPr>
        <p:spPr>
          <a:xfrm>
            <a:off x="1350218" y="1252653"/>
            <a:ext cx="7666781" cy="252000"/>
          </a:xfrm>
          <a:prstGeom prst="rect">
            <a:avLst/>
          </a:prstGeom>
          <a:solidFill>
            <a:srgbClr val="5D8FB8"/>
          </a:solidFill>
          <a:ln w="12700">
            <a:miter lim="400000"/>
          </a:ln>
          <a:extLst>
            <a:ext uri="{C572A759-6A51-4108-AA02-DFA0A04FC94B}">
              <ma14:wrappingTextBoxFlag xmlns:ma14="http://schemas.microsoft.com/office/mac/drawingml/2011/main" xmlns="" val="1"/>
            </a:ext>
          </a:extLst>
        </p:spPr>
        <p:txBody>
          <a:bodyPr lIns="72000" tIns="0" rIns="0" bIns="0" anchor="ctr">
            <a:spAutoFit/>
          </a:bodyPr>
          <a:lstStyle>
            <a:lvl1pPr>
              <a:defRPr sz="1300" b="1">
                <a:solidFill>
                  <a:srgbClr val="FFFFFF"/>
                </a:solidFill>
                <a:latin typeface="Segoe UI"/>
                <a:ea typeface="Segoe UI"/>
                <a:cs typeface="Segoe UI"/>
                <a:sym typeface="Segoe UI"/>
              </a:defRPr>
            </a:lvl1pPr>
          </a:lstStyle>
          <a:p>
            <a:pPr lvl="0">
              <a:defRPr sz="1800" b="0">
                <a:solidFill>
                  <a:srgbClr val="000000"/>
                </a:solidFill>
              </a:defRPr>
            </a:pPr>
            <a:r>
              <a:rPr lang="en-US" sz="1400" b="1" dirty="0" smtClean="0">
                <a:solidFill>
                  <a:srgbClr val="FFFFFF"/>
                </a:solidFill>
              </a:rPr>
              <a:t>Small, powerful sensors</a:t>
            </a:r>
            <a:endParaRPr sz="1400" b="1" dirty="0">
              <a:solidFill>
                <a:srgbClr val="FFFFFF"/>
              </a:solidFill>
            </a:endParaRPr>
          </a:p>
        </p:txBody>
      </p:sp>
      <p:grpSp>
        <p:nvGrpSpPr>
          <p:cNvPr id="1536" name="Group 1536"/>
          <p:cNvGrpSpPr/>
          <p:nvPr/>
        </p:nvGrpSpPr>
        <p:grpSpPr>
          <a:xfrm>
            <a:off x="2123101" y="2085742"/>
            <a:ext cx="1661502" cy="477052"/>
            <a:chOff x="-1" y="0"/>
            <a:chExt cx="1661501" cy="477051"/>
          </a:xfrm>
        </p:grpSpPr>
        <p:sp>
          <p:nvSpPr>
            <p:cNvPr id="1534" name="Shape 1534"/>
            <p:cNvSpPr/>
            <p:nvPr/>
          </p:nvSpPr>
          <p:spPr>
            <a:xfrm>
              <a:off x="5733" y="0"/>
              <a:ext cx="1655767" cy="4770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nSpc>
                  <a:spcPts val="1000"/>
                </a:lnSpc>
                <a:defRPr sz="1000">
                  <a:solidFill>
                    <a:srgbClr val="515153"/>
                  </a:solidFill>
                  <a:latin typeface="Segoe UI"/>
                  <a:ea typeface="Segoe UI"/>
                  <a:cs typeface="Segoe UI"/>
                  <a:sym typeface="Segoe UI"/>
                </a:defRPr>
              </a:lvl1pPr>
            </a:lstStyle>
            <a:p>
              <a:pPr lvl="0">
                <a:defRPr sz="1800">
                  <a:solidFill>
                    <a:srgbClr val="000000"/>
                  </a:solidFill>
                </a:defRPr>
              </a:pPr>
              <a:r>
                <a:rPr sz="1000" dirty="0">
                  <a:solidFill>
                    <a:srgbClr val="515153"/>
                  </a:solidFill>
                </a:rPr>
                <a:t>Alerts in case </a:t>
              </a:r>
              <a:r>
                <a:rPr sz="1000" dirty="0" smtClean="0">
                  <a:solidFill>
                    <a:srgbClr val="515153"/>
                  </a:solidFill>
                </a:rPr>
                <a:t>merchandise enters</a:t>
              </a:r>
              <a:r>
                <a:rPr lang="en-GB" sz="1000" dirty="0" smtClean="0">
                  <a:solidFill>
                    <a:srgbClr val="515153"/>
                  </a:solidFill>
                </a:rPr>
                <a:t>/</a:t>
              </a:r>
              <a:r>
                <a:rPr sz="1000" dirty="0" smtClean="0">
                  <a:solidFill>
                    <a:srgbClr val="515153"/>
                  </a:solidFill>
                </a:rPr>
                <a:t>leaves predefined </a:t>
              </a:r>
              <a:r>
                <a:rPr sz="1000" dirty="0">
                  <a:solidFill>
                    <a:srgbClr val="515153"/>
                  </a:solidFill>
                </a:rPr>
                <a:t>area</a:t>
              </a:r>
            </a:p>
          </p:txBody>
        </p:sp>
        <p:sp>
          <p:nvSpPr>
            <p:cNvPr id="1535" name="Shape 1535"/>
            <p:cNvSpPr/>
            <p:nvPr/>
          </p:nvSpPr>
          <p:spPr>
            <a:xfrm flipH="1">
              <a:off x="-1" y="57669"/>
              <a:ext cx="2" cy="288001"/>
            </a:xfrm>
            <a:prstGeom prst="line">
              <a:avLst/>
            </a:prstGeom>
            <a:noFill/>
            <a:ln w="19050" cap="flat">
              <a:solidFill>
                <a:srgbClr val="5D8FB8"/>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grpSp>
      <p:grpSp>
        <p:nvGrpSpPr>
          <p:cNvPr id="1539" name="Group 1539"/>
          <p:cNvGrpSpPr/>
          <p:nvPr/>
        </p:nvGrpSpPr>
        <p:grpSpPr>
          <a:xfrm>
            <a:off x="1460810" y="1978368"/>
            <a:ext cx="575795" cy="593382"/>
            <a:chOff x="0" y="0"/>
            <a:chExt cx="575793" cy="593381"/>
          </a:xfrm>
        </p:grpSpPr>
        <p:sp>
          <p:nvSpPr>
            <p:cNvPr id="1537" name="Shape 1537"/>
            <p:cNvSpPr/>
            <p:nvPr/>
          </p:nvSpPr>
          <p:spPr>
            <a:xfrm rot="10800000">
              <a:off x="0" y="305463"/>
              <a:ext cx="575794" cy="2879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chemeClr val="accent2"/>
            </a:solidFill>
            <a:ln w="12700" cap="flat">
              <a:noFill/>
              <a:miter lim="400000"/>
            </a:ln>
            <a:effectLst/>
          </p:spPr>
          <p:txBody>
            <a:bodyPr wrap="square" lIns="0" tIns="0" rIns="0" bIns="0" numCol="1" anchor="ctr">
              <a:noAutofit/>
            </a:bodyPr>
            <a:lstStyle/>
            <a:p>
              <a:pPr lvl="0" algn="ctr"/>
              <a:endParaRPr/>
            </a:p>
          </p:txBody>
        </p:sp>
        <p:sp>
          <p:nvSpPr>
            <p:cNvPr id="1538" name="Shape 1538"/>
            <p:cNvSpPr/>
            <p:nvPr/>
          </p:nvSpPr>
          <p:spPr>
            <a:xfrm flipH="1">
              <a:off x="0" y="0"/>
              <a:ext cx="575794" cy="2879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chemeClr val="accent2"/>
            </a:solidFill>
            <a:ln w="12700" cap="flat">
              <a:noFill/>
              <a:miter lim="400000"/>
            </a:ln>
            <a:effectLst/>
          </p:spPr>
          <p:txBody>
            <a:bodyPr wrap="square" lIns="0" tIns="0" rIns="0" bIns="0" numCol="1" anchor="ctr">
              <a:noAutofit/>
            </a:bodyPr>
            <a:lstStyle/>
            <a:p>
              <a:pPr lvl="0" algn="ctr"/>
              <a:endParaRPr/>
            </a:p>
          </p:txBody>
        </p:sp>
      </p:grpSp>
      <p:grpSp>
        <p:nvGrpSpPr>
          <p:cNvPr id="1543" name="Group 1543"/>
          <p:cNvGrpSpPr/>
          <p:nvPr/>
        </p:nvGrpSpPr>
        <p:grpSpPr>
          <a:xfrm>
            <a:off x="4782706" y="2085740"/>
            <a:ext cx="1661502" cy="625490"/>
            <a:chOff x="-1" y="0"/>
            <a:chExt cx="1661501" cy="625489"/>
          </a:xfrm>
        </p:grpSpPr>
        <p:sp>
          <p:nvSpPr>
            <p:cNvPr id="1541" name="Shape 1541"/>
            <p:cNvSpPr/>
            <p:nvPr/>
          </p:nvSpPr>
          <p:spPr>
            <a:xfrm>
              <a:off x="5733" y="0"/>
              <a:ext cx="1655767" cy="62548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nSpc>
                  <a:spcPts val="1000"/>
                </a:lnSpc>
                <a:defRPr sz="1000">
                  <a:solidFill>
                    <a:srgbClr val="515153"/>
                  </a:solidFill>
                  <a:latin typeface="Segoe UI"/>
                  <a:ea typeface="Segoe UI"/>
                  <a:cs typeface="Segoe UI"/>
                  <a:sym typeface="Segoe UI"/>
                </a:defRPr>
              </a:lvl1pPr>
            </a:lstStyle>
            <a:p>
              <a:pPr lvl="0">
                <a:defRPr sz="1800">
                  <a:solidFill>
                    <a:srgbClr val="000000"/>
                  </a:solidFill>
                </a:defRPr>
              </a:pPr>
              <a:r>
                <a:rPr sz="1000" dirty="0">
                  <a:solidFill>
                    <a:srgbClr val="515153"/>
                  </a:solidFill>
                </a:rPr>
                <a:t>Alerts in case one’s child or pet wanders into or leaves </a:t>
              </a:r>
              <a:r>
                <a:rPr sz="1000" dirty="0" smtClean="0">
                  <a:solidFill>
                    <a:srgbClr val="515153"/>
                  </a:solidFill>
                </a:rPr>
                <a:t>specific zone/area pre-set </a:t>
              </a:r>
              <a:r>
                <a:rPr sz="1000" dirty="0">
                  <a:solidFill>
                    <a:srgbClr val="515153"/>
                  </a:solidFill>
                </a:rPr>
                <a:t>as </a:t>
              </a:r>
              <a:r>
                <a:rPr sz="1000" dirty="0" smtClean="0">
                  <a:solidFill>
                    <a:srgbClr val="515153"/>
                  </a:solidFill>
                </a:rPr>
                <a:t>safe</a:t>
              </a:r>
              <a:r>
                <a:rPr lang="en-GB" sz="1000" dirty="0" smtClean="0">
                  <a:solidFill>
                    <a:srgbClr val="515153"/>
                  </a:solidFill>
                </a:rPr>
                <a:t>/</a:t>
              </a:r>
              <a:r>
                <a:rPr sz="1000" dirty="0" smtClean="0">
                  <a:solidFill>
                    <a:srgbClr val="515153"/>
                  </a:solidFill>
                </a:rPr>
                <a:t>unsafe</a:t>
              </a:r>
              <a:endParaRPr sz="1000" dirty="0">
                <a:solidFill>
                  <a:srgbClr val="515153"/>
                </a:solidFill>
              </a:endParaRPr>
            </a:p>
          </p:txBody>
        </p:sp>
        <p:sp>
          <p:nvSpPr>
            <p:cNvPr id="1542" name="Shape 1542"/>
            <p:cNvSpPr/>
            <p:nvPr/>
          </p:nvSpPr>
          <p:spPr>
            <a:xfrm flipH="1">
              <a:off x="-1" y="57668"/>
              <a:ext cx="2" cy="288001"/>
            </a:xfrm>
            <a:prstGeom prst="line">
              <a:avLst/>
            </a:prstGeom>
            <a:noFill/>
            <a:ln w="19050" cap="flat">
              <a:solidFill>
                <a:srgbClr val="5D8FB8"/>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grpSp>
      <p:grpSp>
        <p:nvGrpSpPr>
          <p:cNvPr id="1546" name="Group 1546"/>
          <p:cNvGrpSpPr/>
          <p:nvPr/>
        </p:nvGrpSpPr>
        <p:grpSpPr>
          <a:xfrm>
            <a:off x="4120415" y="1978368"/>
            <a:ext cx="575795" cy="593382"/>
            <a:chOff x="0" y="0"/>
            <a:chExt cx="575793" cy="593381"/>
          </a:xfrm>
        </p:grpSpPr>
        <p:sp>
          <p:nvSpPr>
            <p:cNvPr id="1544" name="Shape 1544"/>
            <p:cNvSpPr/>
            <p:nvPr/>
          </p:nvSpPr>
          <p:spPr>
            <a:xfrm rot="10800000">
              <a:off x="-1" y="305463"/>
              <a:ext cx="575795" cy="2879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chemeClr val="accent2"/>
            </a:solidFill>
            <a:ln w="12700" cap="flat">
              <a:noFill/>
              <a:miter lim="400000"/>
            </a:ln>
            <a:effectLst/>
          </p:spPr>
          <p:txBody>
            <a:bodyPr wrap="square" lIns="0" tIns="0" rIns="0" bIns="0" numCol="1" anchor="ctr">
              <a:noAutofit/>
            </a:bodyPr>
            <a:lstStyle/>
            <a:p>
              <a:pPr lvl="0" algn="ctr"/>
              <a:endParaRPr/>
            </a:p>
          </p:txBody>
        </p:sp>
        <p:sp>
          <p:nvSpPr>
            <p:cNvPr id="1545" name="Shape 1545"/>
            <p:cNvSpPr/>
            <p:nvPr/>
          </p:nvSpPr>
          <p:spPr>
            <a:xfrm flipH="1">
              <a:off x="-1" y="0"/>
              <a:ext cx="575795" cy="2879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chemeClr val="accent2"/>
            </a:solidFill>
            <a:ln w="12700" cap="flat">
              <a:noFill/>
              <a:miter lim="400000"/>
            </a:ln>
            <a:effectLst/>
          </p:spPr>
          <p:txBody>
            <a:bodyPr wrap="square" lIns="0" tIns="0" rIns="0" bIns="0" numCol="1" anchor="ctr">
              <a:noAutofit/>
            </a:bodyPr>
            <a:lstStyle/>
            <a:p>
              <a:pPr lvl="0" algn="ctr"/>
              <a:endParaRPr/>
            </a:p>
          </p:txBody>
        </p:sp>
      </p:grpSp>
      <p:grpSp>
        <p:nvGrpSpPr>
          <p:cNvPr id="1549" name="Group 1549"/>
          <p:cNvGrpSpPr/>
          <p:nvPr/>
        </p:nvGrpSpPr>
        <p:grpSpPr>
          <a:xfrm>
            <a:off x="7447002" y="2085740"/>
            <a:ext cx="1661502" cy="605292"/>
            <a:chOff x="-1" y="0"/>
            <a:chExt cx="1661501" cy="605291"/>
          </a:xfrm>
        </p:grpSpPr>
        <p:sp>
          <p:nvSpPr>
            <p:cNvPr id="1547" name="Shape 1547"/>
            <p:cNvSpPr/>
            <p:nvPr/>
          </p:nvSpPr>
          <p:spPr>
            <a:xfrm>
              <a:off x="5733" y="0"/>
              <a:ext cx="1655767" cy="6052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nSpc>
                  <a:spcPts val="1000"/>
                </a:lnSpc>
                <a:defRPr sz="1000">
                  <a:solidFill>
                    <a:srgbClr val="515153"/>
                  </a:solidFill>
                  <a:latin typeface="Segoe UI"/>
                  <a:ea typeface="Segoe UI"/>
                  <a:cs typeface="Segoe UI"/>
                  <a:sym typeface="Segoe UI"/>
                </a:defRPr>
              </a:lvl1pPr>
            </a:lstStyle>
            <a:p>
              <a:pPr lvl="0">
                <a:defRPr sz="1800">
                  <a:solidFill>
                    <a:srgbClr val="000000"/>
                  </a:solidFill>
                </a:defRPr>
              </a:pPr>
              <a:r>
                <a:rPr sz="1000" dirty="0">
                  <a:solidFill>
                    <a:srgbClr val="515153"/>
                  </a:solidFill>
                </a:rPr>
                <a:t>Light sensor alerts in </a:t>
              </a:r>
              <a:r>
                <a:rPr sz="1000" dirty="0" smtClean="0">
                  <a:solidFill>
                    <a:srgbClr val="515153"/>
                  </a:solidFill>
                </a:rPr>
                <a:t>case warehouse </a:t>
              </a:r>
              <a:r>
                <a:rPr sz="1000" dirty="0">
                  <a:solidFill>
                    <a:srgbClr val="515153"/>
                  </a:solidFill>
                </a:rPr>
                <a:t>is being breached before </a:t>
              </a:r>
              <a:r>
                <a:rPr sz="1000" dirty="0" smtClean="0">
                  <a:solidFill>
                    <a:srgbClr val="515153"/>
                  </a:solidFill>
                </a:rPr>
                <a:t>intruder reaches </a:t>
              </a:r>
              <a:r>
                <a:rPr sz="1000" dirty="0">
                  <a:solidFill>
                    <a:srgbClr val="515153"/>
                  </a:solidFill>
                </a:rPr>
                <a:t>merchandise</a:t>
              </a:r>
            </a:p>
          </p:txBody>
        </p:sp>
        <p:sp>
          <p:nvSpPr>
            <p:cNvPr id="1548" name="Shape 1548"/>
            <p:cNvSpPr/>
            <p:nvPr/>
          </p:nvSpPr>
          <p:spPr>
            <a:xfrm flipH="1">
              <a:off x="-1" y="57668"/>
              <a:ext cx="2" cy="288001"/>
            </a:xfrm>
            <a:prstGeom prst="line">
              <a:avLst/>
            </a:prstGeom>
            <a:noFill/>
            <a:ln w="19050" cap="flat">
              <a:solidFill>
                <a:srgbClr val="5D8FB8"/>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grpSp>
      <p:grpSp>
        <p:nvGrpSpPr>
          <p:cNvPr id="1552" name="Group 1552"/>
          <p:cNvGrpSpPr/>
          <p:nvPr/>
        </p:nvGrpSpPr>
        <p:grpSpPr>
          <a:xfrm>
            <a:off x="6784711" y="1978368"/>
            <a:ext cx="575795" cy="593382"/>
            <a:chOff x="0" y="0"/>
            <a:chExt cx="575793" cy="593381"/>
          </a:xfrm>
        </p:grpSpPr>
        <p:sp>
          <p:nvSpPr>
            <p:cNvPr id="1550" name="Shape 1550"/>
            <p:cNvSpPr/>
            <p:nvPr/>
          </p:nvSpPr>
          <p:spPr>
            <a:xfrm rot="10800000">
              <a:off x="-1" y="305463"/>
              <a:ext cx="575795" cy="2879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chemeClr val="accent2"/>
            </a:solidFill>
            <a:ln w="12700" cap="flat">
              <a:noFill/>
              <a:miter lim="400000"/>
            </a:ln>
            <a:effectLst/>
          </p:spPr>
          <p:txBody>
            <a:bodyPr wrap="square" lIns="0" tIns="0" rIns="0" bIns="0" numCol="1" anchor="ctr">
              <a:noAutofit/>
            </a:bodyPr>
            <a:lstStyle/>
            <a:p>
              <a:pPr lvl="0" algn="ctr"/>
              <a:endParaRPr/>
            </a:p>
          </p:txBody>
        </p:sp>
        <p:sp>
          <p:nvSpPr>
            <p:cNvPr id="1551" name="Shape 1551"/>
            <p:cNvSpPr/>
            <p:nvPr/>
          </p:nvSpPr>
          <p:spPr>
            <a:xfrm flipH="1">
              <a:off x="-1" y="0"/>
              <a:ext cx="575795" cy="2879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chemeClr val="accent2"/>
            </a:solidFill>
            <a:ln w="12700" cap="flat">
              <a:noFill/>
              <a:miter lim="400000"/>
            </a:ln>
            <a:effectLst/>
          </p:spPr>
          <p:txBody>
            <a:bodyPr wrap="square" lIns="0" tIns="0" rIns="0" bIns="0" numCol="1" anchor="ctr">
              <a:noAutofit/>
            </a:bodyPr>
            <a:lstStyle/>
            <a:p>
              <a:pPr lvl="0" algn="ctr"/>
              <a:endParaRPr/>
            </a:p>
          </p:txBody>
        </p:sp>
      </p:grpSp>
      <p:grpSp>
        <p:nvGrpSpPr>
          <p:cNvPr id="1555" name="Group 1555"/>
          <p:cNvGrpSpPr/>
          <p:nvPr/>
        </p:nvGrpSpPr>
        <p:grpSpPr>
          <a:xfrm>
            <a:off x="2123101" y="3080454"/>
            <a:ext cx="1661502" cy="477052"/>
            <a:chOff x="-1" y="0"/>
            <a:chExt cx="1661501" cy="477051"/>
          </a:xfrm>
        </p:grpSpPr>
        <p:sp>
          <p:nvSpPr>
            <p:cNvPr id="1553" name="Shape 1553"/>
            <p:cNvSpPr/>
            <p:nvPr/>
          </p:nvSpPr>
          <p:spPr>
            <a:xfrm>
              <a:off x="5733" y="0"/>
              <a:ext cx="1655767" cy="4770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nSpc>
                  <a:spcPts val="1000"/>
                </a:lnSpc>
                <a:defRPr sz="1000">
                  <a:solidFill>
                    <a:srgbClr val="515153"/>
                  </a:solidFill>
                  <a:latin typeface="Segoe UI"/>
                  <a:ea typeface="Segoe UI"/>
                  <a:cs typeface="Segoe UI"/>
                  <a:sym typeface="Segoe UI"/>
                </a:defRPr>
              </a:lvl1pPr>
            </a:lstStyle>
            <a:p>
              <a:pPr lvl="0">
                <a:defRPr sz="1800">
                  <a:solidFill>
                    <a:srgbClr val="000000"/>
                  </a:solidFill>
                </a:defRPr>
              </a:pPr>
              <a:r>
                <a:rPr sz="1000" dirty="0">
                  <a:solidFill>
                    <a:srgbClr val="515153"/>
                  </a:solidFill>
                </a:rPr>
                <a:t>Light sensor alerts in case </a:t>
              </a:r>
              <a:r>
                <a:rPr sz="1000" dirty="0" smtClean="0">
                  <a:solidFill>
                    <a:srgbClr val="515153"/>
                  </a:solidFill>
                </a:rPr>
                <a:t>goods </a:t>
              </a:r>
              <a:r>
                <a:rPr sz="1000" dirty="0">
                  <a:solidFill>
                    <a:srgbClr val="515153"/>
                  </a:solidFill>
                </a:rPr>
                <a:t>are left in </a:t>
              </a:r>
              <a:r>
                <a:rPr sz="1000" dirty="0" smtClean="0">
                  <a:solidFill>
                    <a:srgbClr val="515153"/>
                  </a:solidFill>
                </a:rPr>
                <a:t>container </a:t>
              </a:r>
              <a:r>
                <a:rPr sz="1000" dirty="0">
                  <a:solidFill>
                    <a:srgbClr val="515153"/>
                  </a:solidFill>
                </a:rPr>
                <a:t>or </a:t>
              </a:r>
              <a:r>
                <a:rPr sz="1000" dirty="0" smtClean="0">
                  <a:solidFill>
                    <a:srgbClr val="515153"/>
                  </a:solidFill>
                </a:rPr>
                <a:t>truck</a:t>
              </a:r>
              <a:endParaRPr sz="1000" dirty="0">
                <a:solidFill>
                  <a:srgbClr val="515153"/>
                </a:solidFill>
              </a:endParaRPr>
            </a:p>
          </p:txBody>
        </p:sp>
        <p:sp>
          <p:nvSpPr>
            <p:cNvPr id="1554" name="Shape 1554"/>
            <p:cNvSpPr/>
            <p:nvPr/>
          </p:nvSpPr>
          <p:spPr>
            <a:xfrm flipH="1">
              <a:off x="-1" y="57669"/>
              <a:ext cx="2" cy="288001"/>
            </a:xfrm>
            <a:prstGeom prst="line">
              <a:avLst/>
            </a:prstGeom>
            <a:noFill/>
            <a:ln w="19050" cap="flat">
              <a:solidFill>
                <a:srgbClr val="5D8FB8"/>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grpSp>
      <p:grpSp>
        <p:nvGrpSpPr>
          <p:cNvPr id="1558" name="Group 1558"/>
          <p:cNvGrpSpPr/>
          <p:nvPr/>
        </p:nvGrpSpPr>
        <p:grpSpPr>
          <a:xfrm>
            <a:off x="1460810" y="2973081"/>
            <a:ext cx="575795" cy="593382"/>
            <a:chOff x="0" y="0"/>
            <a:chExt cx="575793" cy="593381"/>
          </a:xfrm>
        </p:grpSpPr>
        <p:sp>
          <p:nvSpPr>
            <p:cNvPr id="1556" name="Shape 1556"/>
            <p:cNvSpPr/>
            <p:nvPr/>
          </p:nvSpPr>
          <p:spPr>
            <a:xfrm rot="10800000">
              <a:off x="0" y="305463"/>
              <a:ext cx="575794" cy="2879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chemeClr val="accent2"/>
            </a:solidFill>
            <a:ln w="12700" cap="flat">
              <a:noFill/>
              <a:miter lim="400000"/>
            </a:ln>
            <a:effectLst/>
          </p:spPr>
          <p:txBody>
            <a:bodyPr wrap="square" lIns="0" tIns="0" rIns="0" bIns="0" numCol="1" anchor="ctr">
              <a:noAutofit/>
            </a:bodyPr>
            <a:lstStyle/>
            <a:p>
              <a:pPr lvl="0" algn="ctr"/>
              <a:endParaRPr/>
            </a:p>
          </p:txBody>
        </p:sp>
        <p:sp>
          <p:nvSpPr>
            <p:cNvPr id="1557" name="Shape 1557"/>
            <p:cNvSpPr/>
            <p:nvPr/>
          </p:nvSpPr>
          <p:spPr>
            <a:xfrm flipH="1">
              <a:off x="0" y="0"/>
              <a:ext cx="575794" cy="2879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chemeClr val="accent2"/>
            </a:solidFill>
            <a:ln w="12700" cap="flat">
              <a:noFill/>
              <a:miter lim="400000"/>
            </a:ln>
            <a:effectLst/>
          </p:spPr>
          <p:txBody>
            <a:bodyPr wrap="square" lIns="0" tIns="0" rIns="0" bIns="0" numCol="1" anchor="ctr">
              <a:noAutofit/>
            </a:bodyPr>
            <a:lstStyle/>
            <a:p>
              <a:pPr lvl="0" algn="ctr"/>
              <a:endParaRPr/>
            </a:p>
          </p:txBody>
        </p:sp>
      </p:grpSp>
      <p:grpSp>
        <p:nvGrpSpPr>
          <p:cNvPr id="1561" name="Group 1561"/>
          <p:cNvGrpSpPr/>
          <p:nvPr/>
        </p:nvGrpSpPr>
        <p:grpSpPr>
          <a:xfrm>
            <a:off x="4782707" y="3080454"/>
            <a:ext cx="1661500" cy="600706"/>
            <a:chOff x="0" y="0"/>
            <a:chExt cx="1661499" cy="600705"/>
          </a:xfrm>
        </p:grpSpPr>
        <p:sp>
          <p:nvSpPr>
            <p:cNvPr id="1559" name="Shape 1559"/>
            <p:cNvSpPr/>
            <p:nvPr/>
          </p:nvSpPr>
          <p:spPr>
            <a:xfrm>
              <a:off x="5733" y="0"/>
              <a:ext cx="1655767" cy="60070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nSpc>
                  <a:spcPts val="1000"/>
                </a:lnSpc>
                <a:defRPr sz="1000">
                  <a:solidFill>
                    <a:srgbClr val="515153"/>
                  </a:solidFill>
                  <a:latin typeface="Segoe UI"/>
                  <a:ea typeface="Segoe UI"/>
                  <a:cs typeface="Segoe UI"/>
                  <a:sym typeface="Segoe UI"/>
                </a:defRPr>
              </a:lvl1pPr>
            </a:lstStyle>
            <a:p>
              <a:pPr lvl="0">
                <a:defRPr sz="1800">
                  <a:solidFill>
                    <a:srgbClr val="000000"/>
                  </a:solidFill>
                </a:defRPr>
              </a:pPr>
              <a:r>
                <a:rPr sz="1000">
                  <a:solidFill>
                    <a:srgbClr val="515153"/>
                  </a:solidFill>
                </a:rPr>
                <a:t>Temperature sensor alerts in case of fire, before it reaches the goods</a:t>
              </a:r>
            </a:p>
          </p:txBody>
        </p:sp>
        <p:sp>
          <p:nvSpPr>
            <p:cNvPr id="1560" name="Shape 1560"/>
            <p:cNvSpPr/>
            <p:nvPr/>
          </p:nvSpPr>
          <p:spPr>
            <a:xfrm flipH="1">
              <a:off x="-1" y="57669"/>
              <a:ext cx="2" cy="288001"/>
            </a:xfrm>
            <a:prstGeom prst="line">
              <a:avLst/>
            </a:prstGeom>
            <a:noFill/>
            <a:ln w="19050" cap="flat">
              <a:solidFill>
                <a:srgbClr val="5D8FB8"/>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grpSp>
      <p:grpSp>
        <p:nvGrpSpPr>
          <p:cNvPr id="1564" name="Group 1564"/>
          <p:cNvGrpSpPr/>
          <p:nvPr/>
        </p:nvGrpSpPr>
        <p:grpSpPr>
          <a:xfrm>
            <a:off x="4120415" y="2973081"/>
            <a:ext cx="575795" cy="593382"/>
            <a:chOff x="0" y="0"/>
            <a:chExt cx="575793" cy="593381"/>
          </a:xfrm>
        </p:grpSpPr>
        <p:sp>
          <p:nvSpPr>
            <p:cNvPr id="1562" name="Shape 1562"/>
            <p:cNvSpPr/>
            <p:nvPr/>
          </p:nvSpPr>
          <p:spPr>
            <a:xfrm rot="10800000">
              <a:off x="-1" y="305463"/>
              <a:ext cx="575795" cy="2879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chemeClr val="accent2"/>
            </a:solidFill>
            <a:ln w="12700" cap="flat">
              <a:noFill/>
              <a:miter lim="400000"/>
            </a:ln>
            <a:effectLst/>
          </p:spPr>
          <p:txBody>
            <a:bodyPr wrap="square" lIns="0" tIns="0" rIns="0" bIns="0" numCol="1" anchor="ctr">
              <a:noAutofit/>
            </a:bodyPr>
            <a:lstStyle/>
            <a:p>
              <a:pPr lvl="0" algn="ctr"/>
              <a:endParaRPr/>
            </a:p>
          </p:txBody>
        </p:sp>
        <p:sp>
          <p:nvSpPr>
            <p:cNvPr id="1563" name="Shape 1563"/>
            <p:cNvSpPr/>
            <p:nvPr/>
          </p:nvSpPr>
          <p:spPr>
            <a:xfrm flipH="1">
              <a:off x="-1" y="0"/>
              <a:ext cx="575795" cy="2879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chemeClr val="accent2"/>
            </a:solidFill>
            <a:ln w="12700" cap="flat">
              <a:noFill/>
              <a:miter lim="400000"/>
            </a:ln>
            <a:effectLst/>
          </p:spPr>
          <p:txBody>
            <a:bodyPr wrap="square" lIns="0" tIns="0" rIns="0" bIns="0" numCol="1" anchor="ctr">
              <a:noAutofit/>
            </a:bodyPr>
            <a:lstStyle/>
            <a:p>
              <a:pPr lvl="0" algn="ctr"/>
              <a:endParaRPr/>
            </a:p>
          </p:txBody>
        </p:sp>
      </p:grpSp>
      <p:grpSp>
        <p:nvGrpSpPr>
          <p:cNvPr id="1567" name="Group 1567"/>
          <p:cNvGrpSpPr/>
          <p:nvPr/>
        </p:nvGrpSpPr>
        <p:grpSpPr>
          <a:xfrm>
            <a:off x="7447003" y="3080454"/>
            <a:ext cx="1661500" cy="600706"/>
            <a:chOff x="0" y="0"/>
            <a:chExt cx="1661499" cy="600705"/>
          </a:xfrm>
        </p:grpSpPr>
        <p:sp>
          <p:nvSpPr>
            <p:cNvPr id="1565" name="Shape 1565"/>
            <p:cNvSpPr/>
            <p:nvPr/>
          </p:nvSpPr>
          <p:spPr>
            <a:xfrm>
              <a:off x="5733" y="0"/>
              <a:ext cx="1655767" cy="60070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nSpc>
                  <a:spcPts val="1000"/>
                </a:lnSpc>
                <a:defRPr sz="1000">
                  <a:solidFill>
                    <a:srgbClr val="515153"/>
                  </a:solidFill>
                  <a:latin typeface="Segoe UI"/>
                  <a:ea typeface="Segoe UI"/>
                  <a:cs typeface="Segoe UI"/>
                  <a:sym typeface="Segoe UI"/>
                </a:defRPr>
              </a:lvl1pPr>
            </a:lstStyle>
            <a:p>
              <a:pPr lvl="0">
                <a:defRPr sz="1800">
                  <a:solidFill>
                    <a:srgbClr val="000000"/>
                  </a:solidFill>
                </a:defRPr>
              </a:pPr>
              <a:r>
                <a:rPr lang="en-GB" sz="1000" dirty="0" smtClean="0">
                  <a:solidFill>
                    <a:srgbClr val="515153"/>
                  </a:solidFill>
                </a:rPr>
                <a:t>Bu</a:t>
              </a:r>
              <a:r>
                <a:rPr sz="1000" dirty="0" err="1" smtClean="0">
                  <a:solidFill>
                    <a:srgbClr val="515153"/>
                  </a:solidFill>
                </a:rPr>
                <a:t>ilt</a:t>
              </a:r>
              <a:r>
                <a:rPr sz="1000" dirty="0" smtClean="0">
                  <a:solidFill>
                    <a:srgbClr val="515153"/>
                  </a:solidFill>
                </a:rPr>
                <a:t>-in </a:t>
              </a:r>
              <a:r>
                <a:rPr sz="1000" dirty="0">
                  <a:solidFill>
                    <a:srgbClr val="515153"/>
                  </a:solidFill>
                </a:rPr>
                <a:t>accelerometer alerts in case </a:t>
              </a:r>
              <a:r>
                <a:rPr sz="1000" dirty="0" smtClean="0">
                  <a:solidFill>
                    <a:srgbClr val="515153"/>
                  </a:solidFill>
                </a:rPr>
                <a:t>goods </a:t>
              </a:r>
              <a:r>
                <a:rPr sz="1000" dirty="0">
                  <a:solidFill>
                    <a:srgbClr val="515153"/>
                  </a:solidFill>
                </a:rPr>
                <a:t>fall </a:t>
              </a:r>
              <a:r>
                <a:rPr lang="en-US" sz="1000" dirty="0" smtClean="0">
                  <a:solidFill>
                    <a:srgbClr val="515153"/>
                  </a:solidFill>
                </a:rPr>
                <a:t/>
              </a:r>
              <a:br>
                <a:rPr lang="en-US" sz="1000" dirty="0" smtClean="0">
                  <a:solidFill>
                    <a:srgbClr val="515153"/>
                  </a:solidFill>
                </a:rPr>
              </a:br>
              <a:r>
                <a:rPr sz="1000" dirty="0" smtClean="0">
                  <a:solidFill>
                    <a:srgbClr val="515153"/>
                  </a:solidFill>
                </a:rPr>
                <a:t>or </a:t>
              </a:r>
              <a:r>
                <a:rPr sz="1000" dirty="0">
                  <a:solidFill>
                    <a:srgbClr val="515153"/>
                  </a:solidFill>
                </a:rPr>
                <a:t>are damaged due to incorrect handling</a:t>
              </a:r>
            </a:p>
          </p:txBody>
        </p:sp>
        <p:sp>
          <p:nvSpPr>
            <p:cNvPr id="1566" name="Shape 1566"/>
            <p:cNvSpPr/>
            <p:nvPr/>
          </p:nvSpPr>
          <p:spPr>
            <a:xfrm flipH="1">
              <a:off x="-1" y="57669"/>
              <a:ext cx="2" cy="288001"/>
            </a:xfrm>
            <a:prstGeom prst="line">
              <a:avLst/>
            </a:prstGeom>
            <a:noFill/>
            <a:ln w="19050" cap="flat">
              <a:solidFill>
                <a:srgbClr val="5D8FB8"/>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grpSp>
      <p:grpSp>
        <p:nvGrpSpPr>
          <p:cNvPr id="1570" name="Group 1570"/>
          <p:cNvGrpSpPr/>
          <p:nvPr/>
        </p:nvGrpSpPr>
        <p:grpSpPr>
          <a:xfrm>
            <a:off x="6784711" y="2973081"/>
            <a:ext cx="575795" cy="593382"/>
            <a:chOff x="0" y="0"/>
            <a:chExt cx="575793" cy="593381"/>
          </a:xfrm>
        </p:grpSpPr>
        <p:sp>
          <p:nvSpPr>
            <p:cNvPr id="1568" name="Shape 1568"/>
            <p:cNvSpPr/>
            <p:nvPr/>
          </p:nvSpPr>
          <p:spPr>
            <a:xfrm rot="10800000">
              <a:off x="-1" y="305463"/>
              <a:ext cx="575795" cy="2879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chemeClr val="accent2"/>
            </a:solidFill>
            <a:ln w="12700" cap="flat">
              <a:noFill/>
              <a:miter lim="400000"/>
            </a:ln>
            <a:effectLst/>
          </p:spPr>
          <p:txBody>
            <a:bodyPr wrap="square" lIns="0" tIns="0" rIns="0" bIns="0" numCol="1" anchor="ctr">
              <a:noAutofit/>
            </a:bodyPr>
            <a:lstStyle/>
            <a:p>
              <a:pPr lvl="0" algn="ctr"/>
              <a:endParaRPr/>
            </a:p>
          </p:txBody>
        </p:sp>
        <p:sp>
          <p:nvSpPr>
            <p:cNvPr id="1569" name="Shape 1569"/>
            <p:cNvSpPr/>
            <p:nvPr/>
          </p:nvSpPr>
          <p:spPr>
            <a:xfrm flipH="1">
              <a:off x="-1" y="0"/>
              <a:ext cx="575795" cy="2879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chemeClr val="accent2"/>
            </a:solidFill>
            <a:ln w="12700" cap="flat">
              <a:noFill/>
              <a:miter lim="400000"/>
            </a:ln>
            <a:effectLst/>
          </p:spPr>
          <p:txBody>
            <a:bodyPr wrap="square" lIns="0" tIns="0" rIns="0" bIns="0" numCol="1" anchor="ctr">
              <a:noAutofit/>
            </a:bodyPr>
            <a:lstStyle/>
            <a:p>
              <a:pPr lvl="0" algn="ctr"/>
              <a:endParaRPr/>
            </a:p>
          </p:txBody>
        </p:sp>
      </p:grpSp>
      <p:grpSp>
        <p:nvGrpSpPr>
          <p:cNvPr id="1573" name="Group 1573"/>
          <p:cNvGrpSpPr/>
          <p:nvPr/>
        </p:nvGrpSpPr>
        <p:grpSpPr>
          <a:xfrm>
            <a:off x="2123102" y="4080758"/>
            <a:ext cx="6525602" cy="348811"/>
            <a:chOff x="-1" y="0"/>
            <a:chExt cx="6525601" cy="348810"/>
          </a:xfrm>
        </p:grpSpPr>
        <p:sp>
          <p:nvSpPr>
            <p:cNvPr id="1571" name="Shape 1571"/>
            <p:cNvSpPr/>
            <p:nvPr/>
          </p:nvSpPr>
          <p:spPr>
            <a:xfrm>
              <a:off x="5734" y="0"/>
              <a:ext cx="6519866" cy="3488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nSpc>
                  <a:spcPts val="1000"/>
                </a:lnSpc>
                <a:defRPr sz="1000">
                  <a:solidFill>
                    <a:srgbClr val="515153"/>
                  </a:solidFill>
                  <a:latin typeface="Segoe UI"/>
                  <a:ea typeface="Segoe UI"/>
                  <a:cs typeface="Segoe UI"/>
                  <a:sym typeface="Segoe UI"/>
                </a:defRPr>
              </a:lvl1pPr>
            </a:lstStyle>
            <a:p>
              <a:pPr lvl="0">
                <a:defRPr sz="1800">
                  <a:solidFill>
                    <a:srgbClr val="000000"/>
                  </a:solidFill>
                </a:defRPr>
              </a:pPr>
              <a:r>
                <a:rPr lang="en-GB" sz="1000" dirty="0" smtClean="0">
                  <a:solidFill>
                    <a:srgbClr val="515153"/>
                  </a:solidFill>
                </a:rPr>
                <a:t>B</a:t>
              </a:r>
              <a:r>
                <a:rPr sz="1000" dirty="0" err="1" smtClean="0">
                  <a:solidFill>
                    <a:srgbClr val="515153"/>
                  </a:solidFill>
                </a:rPr>
                <a:t>uilt</a:t>
              </a:r>
              <a:r>
                <a:rPr sz="1000" dirty="0" smtClean="0">
                  <a:solidFill>
                    <a:srgbClr val="515153"/>
                  </a:solidFill>
                </a:rPr>
                <a:t> </a:t>
              </a:r>
              <a:r>
                <a:rPr sz="1000" dirty="0">
                  <a:solidFill>
                    <a:srgbClr val="515153"/>
                  </a:solidFill>
                </a:rPr>
                <a:t>in panic </a:t>
              </a:r>
              <a:r>
                <a:rPr sz="1000" dirty="0" smtClean="0">
                  <a:solidFill>
                    <a:srgbClr val="515153"/>
                  </a:solidFill>
                </a:rPr>
                <a:t>button activate</a:t>
              </a:r>
              <a:r>
                <a:rPr lang="en-GB" sz="1000" dirty="0" smtClean="0">
                  <a:solidFill>
                    <a:srgbClr val="515153"/>
                  </a:solidFill>
                </a:rPr>
                <a:t>s</a:t>
              </a:r>
              <a:r>
                <a:rPr sz="1000" dirty="0" smtClean="0">
                  <a:solidFill>
                    <a:srgbClr val="515153"/>
                  </a:solidFill>
                </a:rPr>
                <a:t> </a:t>
              </a:r>
              <a:r>
                <a:rPr sz="1000" dirty="0">
                  <a:solidFill>
                    <a:srgbClr val="515153"/>
                  </a:solidFill>
                </a:rPr>
                <a:t>an emergency call to a pre-set </a:t>
              </a:r>
              <a:r>
                <a:rPr sz="1000" dirty="0" smtClean="0">
                  <a:solidFill>
                    <a:srgbClr val="515153"/>
                  </a:solidFill>
                </a:rPr>
                <a:t>number</a:t>
              </a:r>
              <a:r>
                <a:rPr lang="en-GB" sz="1000" dirty="0" smtClean="0">
                  <a:solidFill>
                    <a:srgbClr val="515153"/>
                  </a:solidFill>
                </a:rPr>
                <a:t> (e.g.</a:t>
              </a:r>
              <a:r>
                <a:rPr sz="1000" dirty="0" smtClean="0">
                  <a:solidFill>
                    <a:srgbClr val="515153"/>
                  </a:solidFill>
                </a:rPr>
                <a:t> </a:t>
              </a:r>
              <a:r>
                <a:rPr lang="en-GB" sz="1000" dirty="0" smtClean="0">
                  <a:solidFill>
                    <a:srgbClr val="515153"/>
                  </a:solidFill>
                </a:rPr>
                <a:t>if </a:t>
              </a:r>
              <a:r>
                <a:rPr sz="1000" dirty="0" smtClean="0">
                  <a:solidFill>
                    <a:srgbClr val="515153"/>
                  </a:solidFill>
                </a:rPr>
                <a:t>a </a:t>
              </a:r>
              <a:r>
                <a:rPr sz="1000" dirty="0">
                  <a:solidFill>
                    <a:srgbClr val="515153"/>
                  </a:solidFill>
                </a:rPr>
                <a:t>child is in distress and is unable to </a:t>
              </a:r>
              <a:r>
                <a:rPr sz="1000" dirty="0" smtClean="0">
                  <a:solidFill>
                    <a:srgbClr val="515153"/>
                  </a:solidFill>
                </a:rPr>
                <a:t>dial</a:t>
              </a:r>
              <a:r>
                <a:rPr lang="en-GB" sz="1000" dirty="0" smtClean="0">
                  <a:solidFill>
                    <a:srgbClr val="515153"/>
                  </a:solidFill>
                </a:rPr>
                <a:t>)</a:t>
              </a:r>
              <a:r>
                <a:rPr sz="1000" dirty="0" smtClean="0">
                  <a:solidFill>
                    <a:srgbClr val="515153"/>
                  </a:solidFill>
                </a:rPr>
                <a:t>. </a:t>
              </a:r>
              <a:r>
                <a:rPr sz="1000" dirty="0">
                  <a:solidFill>
                    <a:srgbClr val="515153"/>
                  </a:solidFill>
                </a:rPr>
                <a:t>Pressing the panic button would prompt a call to the parent</a:t>
              </a:r>
            </a:p>
          </p:txBody>
        </p:sp>
        <p:sp>
          <p:nvSpPr>
            <p:cNvPr id="1572" name="Shape 1572"/>
            <p:cNvSpPr/>
            <p:nvPr/>
          </p:nvSpPr>
          <p:spPr>
            <a:xfrm flipH="1">
              <a:off x="-1" y="19569"/>
              <a:ext cx="2" cy="288001"/>
            </a:xfrm>
            <a:prstGeom prst="line">
              <a:avLst/>
            </a:prstGeom>
            <a:noFill/>
            <a:ln w="19050" cap="flat">
              <a:solidFill>
                <a:srgbClr val="5D8FB8"/>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grpSp>
      <p:grpSp>
        <p:nvGrpSpPr>
          <p:cNvPr id="1576" name="Group 1576"/>
          <p:cNvGrpSpPr/>
          <p:nvPr/>
        </p:nvGrpSpPr>
        <p:grpSpPr>
          <a:xfrm>
            <a:off x="1460810" y="3935284"/>
            <a:ext cx="575795" cy="593382"/>
            <a:chOff x="0" y="0"/>
            <a:chExt cx="575793" cy="593381"/>
          </a:xfrm>
        </p:grpSpPr>
        <p:sp>
          <p:nvSpPr>
            <p:cNvPr id="1574" name="Shape 1574"/>
            <p:cNvSpPr/>
            <p:nvPr/>
          </p:nvSpPr>
          <p:spPr>
            <a:xfrm rot="10800000">
              <a:off x="0" y="305463"/>
              <a:ext cx="575794" cy="2879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chemeClr val="accent2"/>
            </a:solidFill>
            <a:ln w="12700" cap="flat">
              <a:noFill/>
              <a:miter lim="400000"/>
            </a:ln>
            <a:effectLst/>
          </p:spPr>
          <p:txBody>
            <a:bodyPr wrap="square" lIns="0" tIns="0" rIns="0" bIns="0" numCol="1" anchor="ctr">
              <a:noAutofit/>
            </a:bodyPr>
            <a:lstStyle/>
            <a:p>
              <a:pPr lvl="0" algn="ctr"/>
              <a:endParaRPr/>
            </a:p>
          </p:txBody>
        </p:sp>
        <p:sp>
          <p:nvSpPr>
            <p:cNvPr id="1575" name="Shape 1575"/>
            <p:cNvSpPr/>
            <p:nvPr/>
          </p:nvSpPr>
          <p:spPr>
            <a:xfrm flipH="1">
              <a:off x="0" y="0"/>
              <a:ext cx="575794" cy="2879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chemeClr val="accent2"/>
            </a:solidFill>
            <a:ln w="12700" cap="flat">
              <a:noFill/>
              <a:miter lim="400000"/>
            </a:ln>
            <a:effectLst/>
          </p:spPr>
          <p:txBody>
            <a:bodyPr wrap="square" lIns="0" tIns="0" rIns="0" bIns="0" numCol="1" anchor="ctr">
              <a:noAutofit/>
            </a:bodyPr>
            <a:lstStyle/>
            <a:p>
              <a:pPr lvl="0" algn="ctr"/>
              <a:endParaRPr/>
            </a:p>
          </p:txBody>
        </p:sp>
      </p:grpSp>
      <p:pic>
        <p:nvPicPr>
          <p:cNvPr id="1577" name="image43.png" descr="C:\Users\Marcomit2\Desktop\Menny\02_Icons\ContGuard icons-02.png"/>
          <p:cNvPicPr/>
          <p:nvPr/>
        </p:nvPicPr>
        <p:blipFill>
          <a:blip r:embed="rId3">
            <a:extLst/>
          </a:blip>
          <a:srcRect t="20356"/>
          <a:stretch>
            <a:fillRect/>
          </a:stretch>
        </p:blipFill>
        <p:spPr>
          <a:xfrm>
            <a:off x="1550990" y="3174463"/>
            <a:ext cx="400842" cy="319247"/>
          </a:xfrm>
          <a:prstGeom prst="rect">
            <a:avLst/>
          </a:prstGeom>
          <a:ln w="12700">
            <a:miter lim="400000"/>
          </a:ln>
        </p:spPr>
      </p:pic>
      <p:pic>
        <p:nvPicPr>
          <p:cNvPr id="1578" name="image44.png" descr="C:\Users\Marcomit2\Desktop\Menny\02_Icons\ContGuard icons-02.png"/>
          <p:cNvPicPr/>
          <p:nvPr/>
        </p:nvPicPr>
        <p:blipFill>
          <a:blip r:embed="rId4">
            <a:extLst/>
          </a:blip>
          <a:srcRect l="6521" t="21739" r="30871" b="38261"/>
          <a:stretch>
            <a:fillRect/>
          </a:stretch>
        </p:blipFill>
        <p:spPr>
          <a:xfrm>
            <a:off x="1749426" y="3417033"/>
            <a:ext cx="101601" cy="45720"/>
          </a:xfrm>
          <a:prstGeom prst="rect">
            <a:avLst/>
          </a:prstGeom>
          <a:ln w="12700">
            <a:miter lim="400000"/>
          </a:ln>
        </p:spPr>
      </p:pic>
      <p:pic>
        <p:nvPicPr>
          <p:cNvPr id="1579" name="image45.png" descr="C:\Users\Marcomit2\Desktop\Menny\02_Icons\ContGuard icons-02.png"/>
          <p:cNvPicPr/>
          <p:nvPr/>
        </p:nvPicPr>
        <p:blipFill>
          <a:blip r:embed="rId5">
            <a:extLst/>
          </a:blip>
          <a:srcRect l="6521" t="21739" r="30871" b="38261"/>
          <a:stretch>
            <a:fillRect/>
          </a:stretch>
        </p:blipFill>
        <p:spPr>
          <a:xfrm>
            <a:off x="1643857" y="3397981"/>
            <a:ext cx="72001" cy="72001"/>
          </a:xfrm>
          <a:prstGeom prst="rect">
            <a:avLst/>
          </a:prstGeom>
          <a:ln w="12700">
            <a:miter lim="400000"/>
          </a:ln>
        </p:spPr>
      </p:pic>
      <p:pic>
        <p:nvPicPr>
          <p:cNvPr id="1580" name="image46.png"/>
          <p:cNvPicPr/>
          <p:nvPr/>
        </p:nvPicPr>
        <p:blipFill>
          <a:blip r:embed="rId6">
            <a:extLst/>
          </a:blip>
          <a:stretch>
            <a:fillRect/>
          </a:stretch>
        </p:blipFill>
        <p:spPr>
          <a:xfrm>
            <a:off x="4174083" y="2093389"/>
            <a:ext cx="381000" cy="381000"/>
          </a:xfrm>
          <a:prstGeom prst="rect">
            <a:avLst/>
          </a:prstGeom>
          <a:ln w="12700">
            <a:miter lim="400000"/>
          </a:ln>
        </p:spPr>
      </p:pic>
      <p:sp>
        <p:nvSpPr>
          <p:cNvPr id="1583" name="Shape 1583"/>
          <p:cNvSpPr/>
          <p:nvPr/>
        </p:nvSpPr>
        <p:spPr>
          <a:xfrm rot="5400000" flipH="1">
            <a:off x="4351089" y="2137794"/>
            <a:ext cx="158269" cy="133820"/>
          </a:xfrm>
          <a:custGeom>
            <a:avLst/>
            <a:gdLst/>
            <a:ahLst/>
            <a:cxnLst>
              <a:cxn ang="0">
                <a:pos x="wd2" y="hd2"/>
              </a:cxn>
              <a:cxn ang="5400000">
                <a:pos x="wd2" y="hd2"/>
              </a:cxn>
              <a:cxn ang="10800000">
                <a:pos x="wd2" y="hd2"/>
              </a:cxn>
              <a:cxn ang="16200000">
                <a:pos x="wd2" y="hd2"/>
              </a:cxn>
            </a:cxnLst>
            <a:rect l="0" t="0" r="r" b="b"/>
            <a:pathLst>
              <a:path w="21271" h="21600" extrusionOk="0">
                <a:moveTo>
                  <a:pt x="10581" y="13829"/>
                </a:moveTo>
                <a:cubicBezTo>
                  <a:pt x="12445" y="13829"/>
                  <a:pt x="13871" y="15541"/>
                  <a:pt x="13871" y="17649"/>
                </a:cubicBezTo>
                <a:cubicBezTo>
                  <a:pt x="13871" y="19888"/>
                  <a:pt x="12445" y="21600"/>
                  <a:pt x="10581" y="21600"/>
                </a:cubicBezTo>
                <a:cubicBezTo>
                  <a:pt x="8827" y="21600"/>
                  <a:pt x="7401" y="19888"/>
                  <a:pt x="7401" y="17649"/>
                </a:cubicBezTo>
                <a:cubicBezTo>
                  <a:pt x="7401" y="15541"/>
                  <a:pt x="8827" y="13829"/>
                  <a:pt x="10581" y="13829"/>
                </a:cubicBezTo>
                <a:close/>
                <a:moveTo>
                  <a:pt x="16612" y="12644"/>
                </a:moveTo>
                <a:cubicBezTo>
                  <a:pt x="17270" y="11985"/>
                  <a:pt x="17270" y="10668"/>
                  <a:pt x="16612" y="10010"/>
                </a:cubicBezTo>
                <a:cubicBezTo>
                  <a:pt x="13322" y="6059"/>
                  <a:pt x="7950" y="6059"/>
                  <a:pt x="4660" y="10010"/>
                </a:cubicBezTo>
                <a:cubicBezTo>
                  <a:pt x="4002" y="10668"/>
                  <a:pt x="4002" y="11985"/>
                  <a:pt x="4660" y="12644"/>
                </a:cubicBezTo>
                <a:cubicBezTo>
                  <a:pt x="5318" y="13434"/>
                  <a:pt x="6305" y="13434"/>
                  <a:pt x="6963" y="12644"/>
                </a:cubicBezTo>
                <a:cubicBezTo>
                  <a:pt x="8937" y="10273"/>
                  <a:pt x="12335" y="10273"/>
                  <a:pt x="14309" y="12644"/>
                </a:cubicBezTo>
                <a:cubicBezTo>
                  <a:pt x="14638" y="13039"/>
                  <a:pt x="15077" y="13302"/>
                  <a:pt x="15515" y="13302"/>
                </a:cubicBezTo>
                <a:cubicBezTo>
                  <a:pt x="15844" y="13302"/>
                  <a:pt x="16283" y="13039"/>
                  <a:pt x="16612" y="12644"/>
                </a:cubicBezTo>
                <a:close/>
                <a:moveTo>
                  <a:pt x="2796" y="7771"/>
                </a:moveTo>
                <a:cubicBezTo>
                  <a:pt x="4880" y="5137"/>
                  <a:pt x="7621" y="3820"/>
                  <a:pt x="10581" y="3820"/>
                </a:cubicBezTo>
                <a:cubicBezTo>
                  <a:pt x="13651" y="3820"/>
                  <a:pt x="16392" y="5137"/>
                  <a:pt x="18476" y="7771"/>
                </a:cubicBezTo>
                <a:cubicBezTo>
                  <a:pt x="19133" y="8429"/>
                  <a:pt x="20120" y="8429"/>
                  <a:pt x="20778" y="7771"/>
                </a:cubicBezTo>
                <a:cubicBezTo>
                  <a:pt x="21436" y="6980"/>
                  <a:pt x="21436" y="5795"/>
                  <a:pt x="20778" y="5005"/>
                </a:cubicBezTo>
                <a:cubicBezTo>
                  <a:pt x="18037" y="1712"/>
                  <a:pt x="14419" y="0"/>
                  <a:pt x="10581" y="0"/>
                </a:cubicBezTo>
                <a:cubicBezTo>
                  <a:pt x="6853" y="0"/>
                  <a:pt x="3235" y="1712"/>
                  <a:pt x="494" y="5005"/>
                </a:cubicBezTo>
                <a:cubicBezTo>
                  <a:pt x="-164" y="5795"/>
                  <a:pt x="-164" y="6980"/>
                  <a:pt x="494" y="7771"/>
                </a:cubicBezTo>
                <a:cubicBezTo>
                  <a:pt x="823" y="8166"/>
                  <a:pt x="1261" y="8298"/>
                  <a:pt x="1590" y="8298"/>
                </a:cubicBezTo>
                <a:cubicBezTo>
                  <a:pt x="2029" y="8298"/>
                  <a:pt x="2467" y="8166"/>
                  <a:pt x="2796" y="7771"/>
                </a:cubicBezTo>
                <a:close/>
              </a:path>
            </a:pathLst>
          </a:custGeom>
          <a:solidFill>
            <a:srgbClr val="5D8FB8"/>
          </a:solidFill>
          <a:ln w="12700">
            <a:miter lim="400000"/>
          </a:ln>
        </p:spPr>
        <p:txBody>
          <a:bodyPr lIns="0" tIns="0" rIns="0" bIns="0"/>
          <a:lstStyle/>
          <a:p>
            <a:pPr lvl="0">
              <a:defRPr sz="1300"/>
            </a:pPr>
            <a:endParaRPr/>
          </a:p>
        </p:txBody>
      </p:sp>
      <p:pic>
        <p:nvPicPr>
          <p:cNvPr id="1585" name="image49.png"/>
          <p:cNvPicPr/>
          <p:nvPr/>
        </p:nvPicPr>
        <p:blipFill>
          <a:blip r:embed="rId7">
            <a:extLst/>
          </a:blip>
          <a:stretch>
            <a:fillRect/>
          </a:stretch>
        </p:blipFill>
        <p:spPr>
          <a:xfrm>
            <a:off x="1664971" y="3015077"/>
            <a:ext cx="157481" cy="157480"/>
          </a:xfrm>
          <a:prstGeom prst="rect">
            <a:avLst/>
          </a:prstGeom>
          <a:ln w="12700">
            <a:miter lim="400000"/>
          </a:ln>
        </p:spPr>
      </p:pic>
      <p:pic>
        <p:nvPicPr>
          <p:cNvPr id="1586" name="image49.tif"/>
          <p:cNvPicPr/>
          <p:nvPr/>
        </p:nvPicPr>
        <p:blipFill>
          <a:blip r:embed="rId7">
            <a:extLst/>
          </a:blip>
          <a:stretch>
            <a:fillRect/>
          </a:stretch>
        </p:blipFill>
        <p:spPr>
          <a:xfrm>
            <a:off x="7009191" y="2038143"/>
            <a:ext cx="157481" cy="157481"/>
          </a:xfrm>
          <a:prstGeom prst="rect">
            <a:avLst/>
          </a:prstGeom>
          <a:ln w="12700">
            <a:miter lim="400000"/>
          </a:ln>
        </p:spPr>
      </p:pic>
      <p:pic>
        <p:nvPicPr>
          <p:cNvPr id="1587" name="image50.png"/>
          <p:cNvPicPr/>
          <p:nvPr/>
        </p:nvPicPr>
        <p:blipFill>
          <a:blip r:embed="rId8">
            <a:extLst/>
          </a:blip>
          <a:stretch>
            <a:fillRect/>
          </a:stretch>
        </p:blipFill>
        <p:spPr>
          <a:xfrm>
            <a:off x="6836786" y="2083864"/>
            <a:ext cx="467361" cy="467361"/>
          </a:xfrm>
          <a:prstGeom prst="rect">
            <a:avLst/>
          </a:prstGeom>
          <a:ln w="12700">
            <a:miter lim="400000"/>
          </a:ln>
        </p:spPr>
      </p:pic>
      <p:pic>
        <p:nvPicPr>
          <p:cNvPr id="1588" name="image49.tif"/>
          <p:cNvPicPr/>
          <p:nvPr/>
        </p:nvPicPr>
        <p:blipFill>
          <a:blip r:embed="rId7">
            <a:extLst/>
          </a:blip>
          <a:stretch>
            <a:fillRect/>
          </a:stretch>
        </p:blipFill>
        <p:spPr>
          <a:xfrm>
            <a:off x="4156300" y="3197639"/>
            <a:ext cx="157481" cy="157481"/>
          </a:xfrm>
          <a:prstGeom prst="rect">
            <a:avLst/>
          </a:prstGeom>
          <a:ln w="12700">
            <a:miter lim="400000"/>
          </a:ln>
        </p:spPr>
      </p:pic>
      <p:pic>
        <p:nvPicPr>
          <p:cNvPr id="1589" name="image51.png"/>
          <p:cNvPicPr/>
          <p:nvPr/>
        </p:nvPicPr>
        <p:blipFill>
          <a:blip r:embed="rId9">
            <a:extLst/>
          </a:blip>
          <a:stretch>
            <a:fillRect/>
          </a:stretch>
        </p:blipFill>
        <p:spPr>
          <a:xfrm>
            <a:off x="4213772" y="3043652"/>
            <a:ext cx="468001" cy="468001"/>
          </a:xfrm>
          <a:prstGeom prst="rect">
            <a:avLst/>
          </a:prstGeom>
          <a:ln w="12700">
            <a:miter lim="400000"/>
          </a:ln>
        </p:spPr>
      </p:pic>
      <p:sp>
        <p:nvSpPr>
          <p:cNvPr id="1590" name="Shape 1590"/>
          <p:cNvSpPr/>
          <p:nvPr/>
        </p:nvSpPr>
        <p:spPr>
          <a:xfrm rot="5400000" flipH="1">
            <a:off x="6901085" y="3051226"/>
            <a:ext cx="158269" cy="133820"/>
          </a:xfrm>
          <a:custGeom>
            <a:avLst/>
            <a:gdLst/>
            <a:ahLst/>
            <a:cxnLst>
              <a:cxn ang="0">
                <a:pos x="wd2" y="hd2"/>
              </a:cxn>
              <a:cxn ang="5400000">
                <a:pos x="wd2" y="hd2"/>
              </a:cxn>
              <a:cxn ang="10800000">
                <a:pos x="wd2" y="hd2"/>
              </a:cxn>
              <a:cxn ang="16200000">
                <a:pos x="wd2" y="hd2"/>
              </a:cxn>
            </a:cxnLst>
            <a:rect l="0" t="0" r="r" b="b"/>
            <a:pathLst>
              <a:path w="21271" h="21600" extrusionOk="0">
                <a:moveTo>
                  <a:pt x="10581" y="13829"/>
                </a:moveTo>
                <a:cubicBezTo>
                  <a:pt x="12445" y="13829"/>
                  <a:pt x="13871" y="15541"/>
                  <a:pt x="13871" y="17649"/>
                </a:cubicBezTo>
                <a:cubicBezTo>
                  <a:pt x="13871" y="19888"/>
                  <a:pt x="12445" y="21600"/>
                  <a:pt x="10581" y="21600"/>
                </a:cubicBezTo>
                <a:cubicBezTo>
                  <a:pt x="8827" y="21600"/>
                  <a:pt x="7401" y="19888"/>
                  <a:pt x="7401" y="17649"/>
                </a:cubicBezTo>
                <a:cubicBezTo>
                  <a:pt x="7401" y="15541"/>
                  <a:pt x="8827" y="13829"/>
                  <a:pt x="10581" y="13829"/>
                </a:cubicBezTo>
                <a:close/>
                <a:moveTo>
                  <a:pt x="16612" y="12644"/>
                </a:moveTo>
                <a:cubicBezTo>
                  <a:pt x="17270" y="11985"/>
                  <a:pt x="17270" y="10668"/>
                  <a:pt x="16612" y="10010"/>
                </a:cubicBezTo>
                <a:cubicBezTo>
                  <a:pt x="13322" y="6059"/>
                  <a:pt x="7950" y="6059"/>
                  <a:pt x="4660" y="10010"/>
                </a:cubicBezTo>
                <a:cubicBezTo>
                  <a:pt x="4002" y="10668"/>
                  <a:pt x="4002" y="11985"/>
                  <a:pt x="4660" y="12644"/>
                </a:cubicBezTo>
                <a:cubicBezTo>
                  <a:pt x="5318" y="13434"/>
                  <a:pt x="6305" y="13434"/>
                  <a:pt x="6963" y="12644"/>
                </a:cubicBezTo>
                <a:cubicBezTo>
                  <a:pt x="8937" y="10273"/>
                  <a:pt x="12335" y="10273"/>
                  <a:pt x="14309" y="12644"/>
                </a:cubicBezTo>
                <a:cubicBezTo>
                  <a:pt x="14638" y="13039"/>
                  <a:pt x="15077" y="13302"/>
                  <a:pt x="15515" y="13302"/>
                </a:cubicBezTo>
                <a:cubicBezTo>
                  <a:pt x="15844" y="13302"/>
                  <a:pt x="16283" y="13039"/>
                  <a:pt x="16612" y="12644"/>
                </a:cubicBezTo>
                <a:close/>
                <a:moveTo>
                  <a:pt x="2796" y="7771"/>
                </a:moveTo>
                <a:cubicBezTo>
                  <a:pt x="4880" y="5137"/>
                  <a:pt x="7621" y="3820"/>
                  <a:pt x="10581" y="3820"/>
                </a:cubicBezTo>
                <a:cubicBezTo>
                  <a:pt x="13651" y="3820"/>
                  <a:pt x="16392" y="5137"/>
                  <a:pt x="18476" y="7771"/>
                </a:cubicBezTo>
                <a:cubicBezTo>
                  <a:pt x="19133" y="8429"/>
                  <a:pt x="20120" y="8429"/>
                  <a:pt x="20778" y="7771"/>
                </a:cubicBezTo>
                <a:cubicBezTo>
                  <a:pt x="21436" y="6980"/>
                  <a:pt x="21436" y="5795"/>
                  <a:pt x="20778" y="5005"/>
                </a:cubicBezTo>
                <a:cubicBezTo>
                  <a:pt x="18037" y="1712"/>
                  <a:pt x="14419" y="0"/>
                  <a:pt x="10581" y="0"/>
                </a:cubicBezTo>
                <a:cubicBezTo>
                  <a:pt x="6853" y="0"/>
                  <a:pt x="3235" y="1712"/>
                  <a:pt x="494" y="5005"/>
                </a:cubicBezTo>
                <a:cubicBezTo>
                  <a:pt x="-164" y="5795"/>
                  <a:pt x="-164" y="6980"/>
                  <a:pt x="494" y="7771"/>
                </a:cubicBezTo>
                <a:cubicBezTo>
                  <a:pt x="823" y="8166"/>
                  <a:pt x="1261" y="8298"/>
                  <a:pt x="1590" y="8298"/>
                </a:cubicBezTo>
                <a:cubicBezTo>
                  <a:pt x="2029" y="8298"/>
                  <a:pt x="2467" y="8166"/>
                  <a:pt x="2796" y="7771"/>
                </a:cubicBezTo>
                <a:close/>
              </a:path>
            </a:pathLst>
          </a:custGeom>
          <a:solidFill>
            <a:srgbClr val="5D8FB8"/>
          </a:solidFill>
          <a:ln w="12700">
            <a:miter lim="400000"/>
          </a:ln>
        </p:spPr>
        <p:txBody>
          <a:bodyPr lIns="0" tIns="0" rIns="0" bIns="0"/>
          <a:lstStyle/>
          <a:p>
            <a:pPr lvl="0">
              <a:defRPr sz="1300"/>
            </a:pPr>
            <a:endParaRPr/>
          </a:p>
        </p:txBody>
      </p:sp>
      <p:pic>
        <p:nvPicPr>
          <p:cNvPr id="1591" name="image52.png"/>
          <p:cNvPicPr/>
          <p:nvPr/>
        </p:nvPicPr>
        <p:blipFill>
          <a:blip r:embed="rId10">
            <a:extLst/>
          </a:blip>
          <a:stretch>
            <a:fillRect/>
          </a:stretch>
        </p:blipFill>
        <p:spPr>
          <a:xfrm flipH="1">
            <a:off x="6859331" y="3109058"/>
            <a:ext cx="444501" cy="444501"/>
          </a:xfrm>
          <a:prstGeom prst="rect">
            <a:avLst/>
          </a:prstGeom>
          <a:ln w="12700">
            <a:miter lim="400000"/>
          </a:ln>
        </p:spPr>
      </p:pic>
      <p:pic>
        <p:nvPicPr>
          <p:cNvPr id="1592" name="image53.png"/>
          <p:cNvPicPr/>
          <p:nvPr/>
        </p:nvPicPr>
        <p:blipFill>
          <a:blip r:embed="rId11">
            <a:extLst/>
          </a:blip>
          <a:srcRect t="16169" b="16169"/>
          <a:stretch>
            <a:fillRect/>
          </a:stretch>
        </p:blipFill>
        <p:spPr>
          <a:xfrm>
            <a:off x="1604966" y="4127299"/>
            <a:ext cx="288586" cy="195263"/>
          </a:xfrm>
          <a:prstGeom prst="rect">
            <a:avLst/>
          </a:prstGeom>
          <a:ln w="12700">
            <a:miter lim="400000"/>
          </a:ln>
        </p:spPr>
      </p:pic>
      <p:grpSp>
        <p:nvGrpSpPr>
          <p:cNvPr id="1595" name="Group 1595"/>
          <p:cNvGrpSpPr/>
          <p:nvPr/>
        </p:nvGrpSpPr>
        <p:grpSpPr>
          <a:xfrm>
            <a:off x="1522062" y="4011582"/>
            <a:ext cx="455371" cy="445759"/>
            <a:chOff x="0" y="0"/>
            <a:chExt cx="455370" cy="445758"/>
          </a:xfrm>
        </p:grpSpPr>
        <p:sp>
          <p:nvSpPr>
            <p:cNvPr id="1593" name="Shape 1593"/>
            <p:cNvSpPr/>
            <p:nvPr/>
          </p:nvSpPr>
          <p:spPr>
            <a:xfrm rot="16200000">
              <a:off x="-111440" y="111439"/>
              <a:ext cx="445759" cy="2228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5D8FB8"/>
            </a:solidFill>
            <a:ln w="12700" cap="flat">
              <a:noFill/>
              <a:miter lim="400000"/>
            </a:ln>
            <a:effectLst/>
          </p:spPr>
          <p:txBody>
            <a:bodyPr wrap="square" lIns="0" tIns="0" rIns="0" bIns="0" numCol="1" anchor="ctr">
              <a:noAutofit/>
            </a:bodyPr>
            <a:lstStyle/>
            <a:p>
              <a:pPr lvl="0" algn="ctr"/>
              <a:endParaRPr/>
            </a:p>
          </p:txBody>
        </p:sp>
        <p:sp>
          <p:nvSpPr>
            <p:cNvPr id="1594" name="Shape 1594"/>
            <p:cNvSpPr/>
            <p:nvPr/>
          </p:nvSpPr>
          <p:spPr>
            <a:xfrm rot="5400000">
              <a:off x="121051" y="111439"/>
              <a:ext cx="445759" cy="2228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5D8FB8"/>
            </a:solidFill>
            <a:ln w="12700" cap="flat">
              <a:noFill/>
              <a:miter lim="400000"/>
            </a:ln>
            <a:effectLst/>
          </p:spPr>
          <p:txBody>
            <a:bodyPr wrap="square" lIns="0" tIns="0" rIns="0" bIns="0" numCol="1" anchor="ctr">
              <a:noAutofit/>
            </a:bodyPr>
            <a:lstStyle/>
            <a:p>
              <a:pPr lvl="0" algn="ctr"/>
              <a:endParaRPr/>
            </a:p>
          </p:txBody>
        </p:sp>
      </p:grpSp>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78144" y="2075314"/>
            <a:ext cx="360040" cy="409641"/>
          </a:xfrm>
          <a:prstGeom prst="rect">
            <a:avLst/>
          </a:prstGeom>
        </p:spPr>
      </p:pic>
      <p:pic>
        <p:nvPicPr>
          <p:cNvPr id="7" name="Picture 6" hidden="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5439" y="2647438"/>
            <a:ext cx="683656" cy="725512"/>
          </a:xfrm>
          <a:prstGeom prst="rect">
            <a:avLst/>
          </a:prstGeom>
        </p:spPr>
      </p:pic>
      <p:grpSp>
        <p:nvGrpSpPr>
          <p:cNvPr id="72" name="קבוצה 71"/>
          <p:cNvGrpSpPr/>
          <p:nvPr/>
        </p:nvGrpSpPr>
        <p:grpSpPr>
          <a:xfrm>
            <a:off x="54272" y="2661701"/>
            <a:ext cx="818074" cy="789377"/>
            <a:chOff x="1405527" y="841821"/>
            <a:chExt cx="631389" cy="609240"/>
          </a:xfrm>
        </p:grpSpPr>
        <p:sp>
          <p:nvSpPr>
            <p:cNvPr id="73" name="Shape 1394"/>
            <p:cNvSpPr/>
            <p:nvPr/>
          </p:nvSpPr>
          <p:spPr>
            <a:xfrm>
              <a:off x="1405527" y="841821"/>
              <a:ext cx="192108" cy="162434"/>
            </a:xfrm>
            <a:custGeom>
              <a:avLst/>
              <a:gdLst/>
              <a:ahLst/>
              <a:cxnLst>
                <a:cxn ang="0">
                  <a:pos x="wd2" y="hd2"/>
                </a:cxn>
                <a:cxn ang="5400000">
                  <a:pos x="wd2" y="hd2"/>
                </a:cxn>
                <a:cxn ang="10800000">
                  <a:pos x="wd2" y="hd2"/>
                </a:cxn>
                <a:cxn ang="16200000">
                  <a:pos x="wd2" y="hd2"/>
                </a:cxn>
              </a:cxnLst>
              <a:rect l="0" t="0" r="r" b="b"/>
              <a:pathLst>
                <a:path w="21271" h="21600" extrusionOk="0">
                  <a:moveTo>
                    <a:pt x="10581" y="13829"/>
                  </a:moveTo>
                  <a:cubicBezTo>
                    <a:pt x="12445" y="13829"/>
                    <a:pt x="13871" y="15541"/>
                    <a:pt x="13871" y="17649"/>
                  </a:cubicBezTo>
                  <a:cubicBezTo>
                    <a:pt x="13871" y="19888"/>
                    <a:pt x="12445" y="21600"/>
                    <a:pt x="10581" y="21600"/>
                  </a:cubicBezTo>
                  <a:cubicBezTo>
                    <a:pt x="8827" y="21600"/>
                    <a:pt x="7401" y="19888"/>
                    <a:pt x="7401" y="17649"/>
                  </a:cubicBezTo>
                  <a:cubicBezTo>
                    <a:pt x="7401" y="15541"/>
                    <a:pt x="8827" y="13829"/>
                    <a:pt x="10581" y="13829"/>
                  </a:cubicBezTo>
                  <a:close/>
                  <a:moveTo>
                    <a:pt x="16612" y="12644"/>
                  </a:moveTo>
                  <a:cubicBezTo>
                    <a:pt x="17270" y="11985"/>
                    <a:pt x="17270" y="10668"/>
                    <a:pt x="16612" y="10010"/>
                  </a:cubicBezTo>
                  <a:cubicBezTo>
                    <a:pt x="13322" y="6059"/>
                    <a:pt x="7950" y="6059"/>
                    <a:pt x="4660" y="10010"/>
                  </a:cubicBezTo>
                  <a:cubicBezTo>
                    <a:pt x="4002" y="10668"/>
                    <a:pt x="4002" y="11985"/>
                    <a:pt x="4660" y="12644"/>
                  </a:cubicBezTo>
                  <a:cubicBezTo>
                    <a:pt x="5318" y="13434"/>
                    <a:pt x="6305" y="13434"/>
                    <a:pt x="6963" y="12644"/>
                  </a:cubicBezTo>
                  <a:cubicBezTo>
                    <a:pt x="8937" y="10273"/>
                    <a:pt x="12335" y="10273"/>
                    <a:pt x="14309" y="12644"/>
                  </a:cubicBezTo>
                  <a:cubicBezTo>
                    <a:pt x="14638" y="13039"/>
                    <a:pt x="15077" y="13302"/>
                    <a:pt x="15515" y="13302"/>
                  </a:cubicBezTo>
                  <a:cubicBezTo>
                    <a:pt x="15844" y="13302"/>
                    <a:pt x="16283" y="13039"/>
                    <a:pt x="16612" y="12644"/>
                  </a:cubicBezTo>
                  <a:close/>
                  <a:moveTo>
                    <a:pt x="2796" y="7771"/>
                  </a:moveTo>
                  <a:cubicBezTo>
                    <a:pt x="4880" y="5137"/>
                    <a:pt x="7621" y="3820"/>
                    <a:pt x="10581" y="3820"/>
                  </a:cubicBezTo>
                  <a:cubicBezTo>
                    <a:pt x="13651" y="3820"/>
                    <a:pt x="16392" y="5137"/>
                    <a:pt x="18476" y="7771"/>
                  </a:cubicBezTo>
                  <a:cubicBezTo>
                    <a:pt x="19133" y="8429"/>
                    <a:pt x="20120" y="8429"/>
                    <a:pt x="20778" y="7771"/>
                  </a:cubicBezTo>
                  <a:cubicBezTo>
                    <a:pt x="21436" y="6980"/>
                    <a:pt x="21436" y="5795"/>
                    <a:pt x="20778" y="5005"/>
                  </a:cubicBezTo>
                  <a:cubicBezTo>
                    <a:pt x="18037" y="1712"/>
                    <a:pt x="14419" y="0"/>
                    <a:pt x="10581" y="0"/>
                  </a:cubicBezTo>
                  <a:cubicBezTo>
                    <a:pt x="6853" y="0"/>
                    <a:pt x="3235" y="1712"/>
                    <a:pt x="494" y="5005"/>
                  </a:cubicBezTo>
                  <a:cubicBezTo>
                    <a:pt x="-164" y="5795"/>
                    <a:pt x="-164" y="6980"/>
                    <a:pt x="494" y="7771"/>
                  </a:cubicBezTo>
                  <a:cubicBezTo>
                    <a:pt x="823" y="8166"/>
                    <a:pt x="1261" y="8298"/>
                    <a:pt x="1590" y="8298"/>
                  </a:cubicBezTo>
                  <a:cubicBezTo>
                    <a:pt x="2029" y="8298"/>
                    <a:pt x="2467" y="8166"/>
                    <a:pt x="2796" y="7771"/>
                  </a:cubicBezTo>
                  <a:close/>
                </a:path>
              </a:pathLst>
            </a:custGeom>
            <a:solidFill>
              <a:srgbClr val="000000"/>
            </a:solidFill>
            <a:ln w="12700" cap="flat">
              <a:noFill/>
              <a:miter lim="400000"/>
            </a:ln>
            <a:effectLst/>
          </p:spPr>
          <p:txBody>
            <a:bodyPr wrap="square" lIns="0" tIns="0" rIns="0" bIns="0" numCol="1" anchor="t">
              <a:noAutofit/>
            </a:bodyPr>
            <a:lstStyle/>
            <a:p>
              <a:pPr lvl="0">
                <a:defRPr sz="1300"/>
              </a:pPr>
              <a:endParaRPr/>
            </a:p>
          </p:txBody>
        </p:sp>
        <p:pic>
          <p:nvPicPr>
            <p:cNvPr id="74" name="תמונה 73"/>
            <p:cNvPicPr>
              <a:picLocks noChangeAspect="1"/>
            </p:cNvPicPr>
            <p:nvPr/>
          </p:nvPicPr>
          <p:blipFill>
            <a:blip r:embed="rId14"/>
            <a:stretch>
              <a:fillRect/>
            </a:stretch>
          </p:blipFill>
          <p:spPr>
            <a:xfrm>
              <a:off x="1457410" y="887803"/>
              <a:ext cx="579506" cy="563258"/>
            </a:xfrm>
            <a:prstGeom prst="rect">
              <a:avLst/>
            </a:prstGeom>
          </p:spPr>
        </p:pic>
      </p:grpSp>
      <p:sp>
        <p:nvSpPr>
          <p:cNvPr id="4" name="Slide Number Placeholder 3"/>
          <p:cNvSpPr>
            <a:spLocks noGrp="1"/>
          </p:cNvSpPr>
          <p:nvPr>
            <p:ph type="sldNum" sz="quarter" idx="2"/>
          </p:nvPr>
        </p:nvSpPr>
        <p:spPr/>
        <p:txBody>
          <a:bodyPr/>
          <a:lstStyle/>
          <a:p>
            <a:pPr lvl="0"/>
            <a:fld id="{86CB4B4D-7CA3-9044-876B-883B54F8677D}" type="slidenum">
              <a:rPr lang="en-US" smtClean="0"/>
              <a:t>16</a:t>
            </a:fld>
            <a:endParaRPr lang="en-US"/>
          </a:p>
        </p:txBody>
      </p:sp>
    </p:spTree>
    <p:extLst>
      <p:ext uri="{BB962C8B-B14F-4D97-AF65-F5344CB8AC3E}">
        <p14:creationId xmlns:p14="http://schemas.microsoft.com/office/powerpoint/2010/main" val="203830192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1011"/>
          <a:stretch/>
        </p:blipFill>
        <p:spPr>
          <a:xfrm>
            <a:off x="0" y="0"/>
            <a:ext cx="6092601" cy="514349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1" y="-1"/>
            <a:ext cx="9142400" cy="5143500"/>
          </a:xfrm>
          <a:prstGeom prst="rect">
            <a:avLst/>
          </a:prstGeom>
        </p:spPr>
      </p:pic>
      <p:sp>
        <p:nvSpPr>
          <p:cNvPr id="19" name="Shape 1245"/>
          <p:cNvSpPr/>
          <p:nvPr/>
        </p:nvSpPr>
        <p:spPr>
          <a:xfrm>
            <a:off x="5421140" y="2727953"/>
            <a:ext cx="3492001" cy="1"/>
          </a:xfrm>
          <a:prstGeom prst="line">
            <a:avLst/>
          </a:prstGeom>
          <a:ln w="19050">
            <a:solidFill>
              <a:srgbClr val="797979"/>
            </a:solidFill>
          </a:ln>
        </p:spPr>
        <p:txBody>
          <a:bodyPr lIns="0" tIns="0" rIns="0" bIns="0"/>
          <a:lstStyle/>
          <a:p>
            <a:pPr lvl="0" defTabSz="457200">
              <a:defRPr sz="1200">
                <a:latin typeface="+mn-lt"/>
                <a:ea typeface="+mn-ea"/>
                <a:cs typeface="+mn-cs"/>
                <a:sym typeface="Helvetica"/>
              </a:defRPr>
            </a:pPr>
            <a:endParaRPr/>
          </a:p>
        </p:txBody>
      </p:sp>
      <p:grpSp>
        <p:nvGrpSpPr>
          <p:cNvPr id="20" name="Group 1254"/>
          <p:cNvGrpSpPr/>
          <p:nvPr/>
        </p:nvGrpSpPr>
        <p:grpSpPr>
          <a:xfrm>
            <a:off x="1319377" y="684805"/>
            <a:ext cx="1998826" cy="1974694"/>
            <a:chOff x="0" y="0"/>
            <a:chExt cx="1998825" cy="1974692"/>
          </a:xfrm>
        </p:grpSpPr>
        <p:grpSp>
          <p:nvGrpSpPr>
            <p:cNvPr id="21" name="Group 1252"/>
            <p:cNvGrpSpPr/>
            <p:nvPr/>
          </p:nvGrpSpPr>
          <p:grpSpPr>
            <a:xfrm>
              <a:off x="0" y="-1"/>
              <a:ext cx="1998826" cy="1974694"/>
              <a:chOff x="0" y="0"/>
              <a:chExt cx="1998825" cy="1974692"/>
            </a:xfrm>
          </p:grpSpPr>
          <p:sp>
            <p:nvSpPr>
              <p:cNvPr id="23" name="Shape 1250"/>
              <p:cNvSpPr/>
              <p:nvPr/>
            </p:nvSpPr>
            <p:spPr>
              <a:xfrm rot="15279456">
                <a:off x="-202509" y="697855"/>
                <a:ext cx="1599391" cy="7996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F47A20">
                  <a:alpha val="48000"/>
                </a:srgbClr>
              </a:solidFill>
              <a:ln w="12700" cap="flat">
                <a:noFill/>
                <a:miter lim="400000"/>
              </a:ln>
              <a:effectLst/>
            </p:spPr>
            <p:txBody>
              <a:bodyPr wrap="square" lIns="0" tIns="0" rIns="0" bIns="0" numCol="1" anchor="ctr">
                <a:noAutofit/>
              </a:bodyPr>
              <a:lstStyle/>
              <a:p>
                <a:pPr lvl="0" algn="ctr"/>
                <a:endParaRPr/>
              </a:p>
            </p:txBody>
          </p:sp>
          <p:sp>
            <p:nvSpPr>
              <p:cNvPr id="24" name="Shape 1251"/>
              <p:cNvSpPr/>
              <p:nvPr/>
            </p:nvSpPr>
            <p:spPr>
              <a:xfrm rot="4479456">
                <a:off x="601943" y="477142"/>
                <a:ext cx="1599391" cy="7996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F47A20">
                  <a:alpha val="48000"/>
                </a:srgbClr>
              </a:solidFill>
              <a:ln w="12700" cap="flat">
                <a:noFill/>
                <a:miter lim="400000"/>
              </a:ln>
              <a:effectLst/>
            </p:spPr>
            <p:txBody>
              <a:bodyPr wrap="square" lIns="0" tIns="0" rIns="0" bIns="0" numCol="1" anchor="ctr">
                <a:noAutofit/>
              </a:bodyPr>
              <a:lstStyle/>
              <a:p>
                <a:pPr lvl="0" algn="ctr"/>
                <a:endParaRPr/>
              </a:p>
            </p:txBody>
          </p:sp>
        </p:grpSp>
        <p:sp>
          <p:nvSpPr>
            <p:cNvPr id="22" name="Shape 1253"/>
            <p:cNvSpPr/>
            <p:nvPr/>
          </p:nvSpPr>
          <p:spPr>
            <a:xfrm rot="20679456">
              <a:off x="813118" y="801052"/>
              <a:ext cx="372589" cy="3725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7A20">
                <a:alpha val="62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sp>
        <p:nvSpPr>
          <p:cNvPr id="25" name="Shape 1255"/>
          <p:cNvSpPr/>
          <p:nvPr/>
        </p:nvSpPr>
        <p:spPr>
          <a:xfrm>
            <a:off x="-1" y="1643027"/>
            <a:ext cx="1509487" cy="1"/>
          </a:xfrm>
          <a:prstGeom prst="line">
            <a:avLst/>
          </a:prstGeom>
          <a:ln w="19050">
            <a:solidFill>
              <a:srgbClr val="F47A20"/>
            </a:solidFill>
            <a:prstDash val="dash"/>
          </a:ln>
        </p:spPr>
        <p:txBody>
          <a:bodyPr lIns="0" tIns="0" rIns="0" bIns="0"/>
          <a:lstStyle/>
          <a:p>
            <a:pPr lvl="0" defTabSz="457200">
              <a:defRPr sz="1200">
                <a:latin typeface="+mn-lt"/>
                <a:ea typeface="+mn-ea"/>
                <a:cs typeface="+mn-cs"/>
                <a:sym typeface="Helvetica"/>
              </a:defRPr>
            </a:pPr>
            <a:endParaRPr/>
          </a:p>
        </p:txBody>
      </p:sp>
      <p:sp>
        <p:nvSpPr>
          <p:cNvPr id="26" name="Shape 1256"/>
          <p:cNvSpPr/>
          <p:nvPr/>
        </p:nvSpPr>
        <p:spPr>
          <a:xfrm>
            <a:off x="3160152" y="1716147"/>
            <a:ext cx="2250051" cy="1008005"/>
          </a:xfrm>
          <a:prstGeom prst="line">
            <a:avLst/>
          </a:prstGeom>
          <a:ln w="19050">
            <a:solidFill>
              <a:srgbClr val="F47A20"/>
            </a:solidFill>
            <a:prstDash val="dash"/>
          </a:ln>
        </p:spPr>
        <p:txBody>
          <a:bodyPr lIns="0" tIns="0" rIns="0" bIns="0"/>
          <a:lstStyle/>
          <a:p>
            <a:pPr lvl="0" defTabSz="457200">
              <a:defRPr sz="1200">
                <a:latin typeface="+mn-lt"/>
                <a:ea typeface="+mn-ea"/>
                <a:cs typeface="+mn-cs"/>
                <a:sym typeface="Helvetica"/>
              </a:defRPr>
            </a:pPr>
            <a:endParaRPr/>
          </a:p>
        </p:txBody>
      </p:sp>
      <p:sp>
        <p:nvSpPr>
          <p:cNvPr id="12" name="Shape 1631"/>
          <p:cNvSpPr/>
          <p:nvPr/>
        </p:nvSpPr>
        <p:spPr>
          <a:xfrm>
            <a:off x="5492643" y="1967760"/>
            <a:ext cx="3651358" cy="66684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ctr" defTabSz="914377">
              <a:lnSpc>
                <a:spcPts val="2600"/>
              </a:lnSpc>
            </a:pPr>
            <a:r>
              <a:rPr lang="en-GB" sz="2800" b="1" dirty="0">
                <a:solidFill>
                  <a:srgbClr val="0070C0"/>
                </a:solidFill>
                <a:latin typeface="Segoe UI"/>
                <a:ea typeface="Segoe UI"/>
                <a:cs typeface="Segoe UI"/>
                <a:sym typeface="Segoe UI"/>
              </a:rPr>
              <a:t>Starcom </a:t>
            </a:r>
            <a:r>
              <a:rPr lang="en-GB" sz="2800" b="1" dirty="0" smtClean="0">
                <a:solidFill>
                  <a:srgbClr val="0070C0"/>
                </a:solidFill>
                <a:latin typeface="Segoe UI"/>
                <a:ea typeface="Segoe UI"/>
                <a:cs typeface="Segoe UI"/>
                <a:sym typeface="Segoe UI"/>
              </a:rPr>
              <a:t>Systems </a:t>
            </a:r>
            <a:r>
              <a:rPr lang="en-GB" sz="2800" b="1" dirty="0">
                <a:solidFill>
                  <a:srgbClr val="0070C0"/>
                </a:solidFill>
                <a:latin typeface="Segoe UI"/>
                <a:ea typeface="Segoe UI"/>
                <a:cs typeface="Segoe UI"/>
                <a:sym typeface="Segoe UI"/>
              </a:rPr>
              <a:t>Management Tools</a:t>
            </a:r>
          </a:p>
        </p:txBody>
      </p:sp>
      <p:sp>
        <p:nvSpPr>
          <p:cNvPr id="5" name="Slide Number Placeholder 4"/>
          <p:cNvSpPr>
            <a:spLocks noGrp="1"/>
          </p:cNvSpPr>
          <p:nvPr>
            <p:ph type="sldNum" sz="quarter" idx="2"/>
          </p:nvPr>
        </p:nvSpPr>
        <p:spPr/>
        <p:txBody>
          <a:bodyPr/>
          <a:lstStyle/>
          <a:p>
            <a:pPr lvl="0"/>
            <a:fld id="{86CB4B4D-7CA3-9044-876B-883B54F8677D}" type="slidenum">
              <a:rPr lang="en-US" smtClean="0"/>
              <a:t>17</a:t>
            </a:fld>
            <a:endParaRPr lang="en-US"/>
          </a:p>
        </p:txBody>
      </p:sp>
    </p:spTree>
    <p:extLst>
      <p:ext uri="{BB962C8B-B14F-4D97-AF65-F5344CB8AC3E}">
        <p14:creationId xmlns:p14="http://schemas.microsoft.com/office/powerpoint/2010/main" val="4002014444"/>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2" name="Shape 1722"/>
          <p:cNvSpPr>
            <a:spLocks noGrp="1"/>
          </p:cNvSpPr>
          <p:nvPr>
            <p:ph type="title"/>
          </p:nvPr>
        </p:nvSpPr>
        <p:spPr>
          <a:xfrm>
            <a:off x="222393" y="9550"/>
            <a:ext cx="7128793" cy="857251"/>
          </a:xfrm>
          <a:prstGeom prst="rect">
            <a:avLst/>
          </a:prstGeom>
        </p:spPr>
        <p:txBody>
          <a:bodyPr>
            <a:normAutofit/>
          </a:bodyPr>
          <a:lstStyle>
            <a:lvl1pPr>
              <a:defRPr>
                <a:solidFill>
                  <a:srgbClr val="F47A20"/>
                </a:solidFill>
              </a:defRPr>
            </a:lvl1pPr>
          </a:lstStyle>
          <a:p>
            <a:pPr lvl="0">
              <a:defRPr sz="1800" b="0">
                <a:solidFill>
                  <a:srgbClr val="000000"/>
                </a:solidFill>
              </a:defRPr>
            </a:pPr>
            <a:r>
              <a:rPr lang="en-GB" sz="2800" b="1" dirty="0" smtClean="0">
                <a:solidFill>
                  <a:srgbClr val="0070C0"/>
                </a:solidFill>
              </a:rPr>
              <a:t>White Label Real-time Software</a:t>
            </a:r>
            <a:endParaRPr sz="2800" b="1" dirty="0">
              <a:solidFill>
                <a:srgbClr val="0070C0"/>
              </a:solidFill>
            </a:endParaRPr>
          </a:p>
        </p:txBody>
      </p:sp>
      <p:sp>
        <p:nvSpPr>
          <p:cNvPr id="1723" name="Shape 1723"/>
          <p:cNvSpPr>
            <a:spLocks noGrp="1"/>
          </p:cNvSpPr>
          <p:nvPr>
            <p:ph type="body" idx="1"/>
          </p:nvPr>
        </p:nvSpPr>
        <p:spPr>
          <a:xfrm>
            <a:off x="478972" y="954616"/>
            <a:ext cx="5965236" cy="1155574"/>
          </a:xfrm>
          <a:prstGeom prst="rect">
            <a:avLst/>
          </a:prstGeom>
          <a:noFill/>
        </p:spPr>
        <p:txBody>
          <a:bodyPr lIns="0" tIns="0" rIns="0" bIns="0">
            <a:normAutofit/>
          </a:bodyPr>
          <a:lstStyle>
            <a:lvl1pPr marL="0" indent="0" defTabSz="877823">
              <a:lnSpc>
                <a:spcPts val="1900"/>
              </a:lnSpc>
              <a:buSzTx/>
              <a:buNone/>
              <a:defRPr sz="1536">
                <a:solidFill>
                  <a:srgbClr val="0065A4"/>
                </a:solidFill>
              </a:defRPr>
            </a:lvl1pPr>
          </a:lstStyle>
          <a:p>
            <a:pPr lvl="0">
              <a:defRPr sz="1800">
                <a:solidFill>
                  <a:srgbClr val="000000"/>
                </a:solidFill>
              </a:defRPr>
            </a:pPr>
            <a:r>
              <a:rPr lang="en-US" sz="1536" dirty="0" smtClean="0">
                <a:solidFill>
                  <a:schemeClr val="bg2"/>
                </a:solidFill>
              </a:rPr>
              <a:t>User-friendly Device Management tools for immediate response:</a:t>
            </a:r>
          </a:p>
          <a:p>
            <a:pPr marL="285750" lvl="0" indent="-285750">
              <a:buFont typeface="Arial" pitchFamily="34" charset="0"/>
              <a:buChar char="•"/>
              <a:defRPr sz="1800">
                <a:solidFill>
                  <a:srgbClr val="000000"/>
                </a:solidFill>
              </a:defRPr>
            </a:pPr>
            <a:r>
              <a:rPr lang="en-US" sz="1536" b="1" dirty="0" smtClean="0">
                <a:solidFill>
                  <a:schemeClr val="bg2"/>
                </a:solidFill>
              </a:rPr>
              <a:t>Control Center </a:t>
            </a:r>
            <a:r>
              <a:rPr lang="en-US" sz="1600" dirty="0">
                <a:solidFill>
                  <a:schemeClr val="bg2"/>
                </a:solidFill>
              </a:rPr>
              <a:t>application </a:t>
            </a:r>
            <a:endParaRPr lang="en-US" sz="1536" dirty="0" smtClean="0">
              <a:solidFill>
                <a:schemeClr val="bg2"/>
              </a:solidFill>
            </a:endParaRPr>
          </a:p>
          <a:p>
            <a:pPr marL="285750" lvl="0" indent="-285750">
              <a:buFont typeface="Arial" pitchFamily="34" charset="0"/>
              <a:buChar char="•"/>
              <a:defRPr sz="1800">
                <a:solidFill>
                  <a:srgbClr val="000000"/>
                </a:solidFill>
              </a:defRPr>
            </a:pPr>
            <a:r>
              <a:rPr lang="en-US" sz="1536" b="1" dirty="0" smtClean="0">
                <a:solidFill>
                  <a:schemeClr val="bg2"/>
                </a:solidFill>
              </a:rPr>
              <a:t>Cloud</a:t>
            </a:r>
            <a:r>
              <a:rPr lang="en-US" sz="1536" dirty="0" smtClean="0">
                <a:solidFill>
                  <a:schemeClr val="bg2"/>
                </a:solidFill>
              </a:rPr>
              <a:t> </a:t>
            </a:r>
            <a:r>
              <a:rPr lang="en-US" sz="1600" dirty="0">
                <a:solidFill>
                  <a:schemeClr val="bg2"/>
                </a:solidFill>
              </a:rPr>
              <a:t>application </a:t>
            </a:r>
            <a:endParaRPr lang="en-US" sz="1600" dirty="0" smtClean="0">
              <a:solidFill>
                <a:schemeClr val="bg2"/>
              </a:solidFill>
            </a:endParaRPr>
          </a:p>
          <a:p>
            <a:pPr marL="285750" lvl="0" indent="-285750">
              <a:buFont typeface="Arial" pitchFamily="34" charset="0"/>
              <a:buChar char="•"/>
              <a:defRPr sz="1800">
                <a:solidFill>
                  <a:srgbClr val="000000"/>
                </a:solidFill>
              </a:defRPr>
            </a:pPr>
            <a:r>
              <a:rPr lang="en-US" sz="1536" b="1" dirty="0" smtClean="0">
                <a:solidFill>
                  <a:schemeClr val="bg2"/>
                </a:solidFill>
              </a:rPr>
              <a:t>M</a:t>
            </a:r>
            <a:r>
              <a:rPr sz="1536" b="1" dirty="0" smtClean="0">
                <a:solidFill>
                  <a:schemeClr val="bg2"/>
                </a:solidFill>
              </a:rPr>
              <a:t>obile </a:t>
            </a:r>
            <a:r>
              <a:rPr lang="en-US" sz="1600" dirty="0">
                <a:solidFill>
                  <a:schemeClr val="bg2"/>
                </a:solidFill>
              </a:rPr>
              <a:t>application </a:t>
            </a:r>
            <a:endParaRPr sz="1536" dirty="0">
              <a:solidFill>
                <a:schemeClr val="bg2"/>
              </a:solidFill>
            </a:endParaRPr>
          </a:p>
        </p:txBody>
      </p:sp>
      <p:sp>
        <p:nvSpPr>
          <p:cNvPr id="1725" name="Shape 1725"/>
          <p:cNvSpPr/>
          <p:nvPr/>
        </p:nvSpPr>
        <p:spPr>
          <a:xfrm>
            <a:off x="4340226" y="1563638"/>
            <a:ext cx="4645741" cy="3708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b="1">
                <a:solidFill>
                  <a:srgbClr val="F47A20"/>
                </a:solidFill>
                <a:latin typeface="Segoe UI"/>
                <a:ea typeface="Segoe UI"/>
                <a:cs typeface="Segoe UI"/>
                <a:sym typeface="Segoe UI"/>
              </a:defRPr>
            </a:lvl1pPr>
          </a:lstStyle>
          <a:p>
            <a:pPr lvl="0" rtl="0">
              <a:defRPr b="0">
                <a:solidFill>
                  <a:srgbClr val="000000"/>
                </a:solidFill>
              </a:defRPr>
            </a:pPr>
            <a:r>
              <a:rPr lang="en-US" b="1" dirty="0" smtClean="0">
                <a:solidFill>
                  <a:srgbClr val="F47A20"/>
                </a:solidFill>
              </a:rPr>
              <a:t>Cloud and Mobile apps </a:t>
            </a:r>
            <a:r>
              <a:rPr b="1" dirty="0" smtClean="0">
                <a:solidFill>
                  <a:srgbClr val="F47A20"/>
                </a:solidFill>
              </a:rPr>
              <a:t>Benefits</a:t>
            </a:r>
            <a:r>
              <a:rPr b="1" dirty="0">
                <a:solidFill>
                  <a:srgbClr val="F47A20"/>
                </a:solidFill>
              </a:rPr>
              <a:t>:</a:t>
            </a:r>
          </a:p>
        </p:txBody>
      </p:sp>
      <p:sp>
        <p:nvSpPr>
          <p:cNvPr id="1726" name="Shape 1726"/>
          <p:cNvSpPr/>
          <p:nvPr/>
        </p:nvSpPr>
        <p:spPr>
          <a:xfrm>
            <a:off x="4189074" y="1923678"/>
            <a:ext cx="4881005" cy="152862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118533" lvl="0" indent="-118533">
              <a:lnSpc>
                <a:spcPts val="1600"/>
              </a:lnSpc>
              <a:buClr>
                <a:srgbClr val="F47A20"/>
              </a:buClr>
              <a:buSzPct val="100000"/>
              <a:buFont typeface="Arial"/>
              <a:buChar char="•"/>
            </a:pPr>
            <a:r>
              <a:rPr lang="en-US" sz="1400" dirty="0" smtClean="0">
                <a:solidFill>
                  <a:schemeClr val="tx2">
                    <a:lumMod val="50000"/>
                  </a:schemeClr>
                </a:solidFill>
                <a:latin typeface="Segoe UI"/>
                <a:ea typeface="Segoe UI"/>
                <a:cs typeface="Segoe UI"/>
                <a:sym typeface="Segoe UI"/>
              </a:rPr>
              <a:t>On-line access anywhere</a:t>
            </a:r>
            <a:r>
              <a:rPr lang="en-US" sz="1400" dirty="0">
                <a:solidFill>
                  <a:schemeClr val="tx2">
                    <a:lumMod val="50000"/>
                  </a:schemeClr>
                </a:solidFill>
                <a:latin typeface="Segoe UI"/>
                <a:ea typeface="Segoe UI"/>
                <a:cs typeface="Segoe UI"/>
                <a:sym typeface="Segoe UI"/>
              </a:rPr>
              <a:t>, any </a:t>
            </a:r>
            <a:r>
              <a:rPr lang="en-US" sz="1400" dirty="0" smtClean="0">
                <a:solidFill>
                  <a:schemeClr val="tx2">
                    <a:lumMod val="50000"/>
                  </a:schemeClr>
                </a:solidFill>
                <a:latin typeface="Segoe UI"/>
                <a:ea typeface="Segoe UI"/>
                <a:cs typeface="Segoe UI"/>
                <a:sym typeface="Segoe UI"/>
              </a:rPr>
              <a:t>time</a:t>
            </a:r>
            <a:endParaRPr lang="en-US" sz="1400" strike="sngStrike" dirty="0">
              <a:solidFill>
                <a:schemeClr val="tx2">
                  <a:lumMod val="50000"/>
                </a:schemeClr>
              </a:solidFill>
              <a:latin typeface="Segoe UI"/>
              <a:ea typeface="Segoe UI"/>
              <a:cs typeface="Segoe UI"/>
              <a:sym typeface="Segoe UI"/>
            </a:endParaRPr>
          </a:p>
          <a:p>
            <a:pPr marL="118533" lvl="0" indent="-118533">
              <a:lnSpc>
                <a:spcPts val="1600"/>
              </a:lnSpc>
              <a:buClr>
                <a:srgbClr val="F47A20"/>
              </a:buClr>
              <a:buSzPct val="100000"/>
              <a:buFont typeface="Arial"/>
              <a:buChar char="•"/>
            </a:pPr>
            <a:r>
              <a:rPr lang="en-US" sz="1400" dirty="0" smtClean="0">
                <a:solidFill>
                  <a:schemeClr val="tx2">
                    <a:lumMod val="50000"/>
                  </a:schemeClr>
                </a:solidFill>
                <a:latin typeface="Segoe UI"/>
                <a:ea typeface="Segoe UI"/>
                <a:cs typeface="Segoe UI"/>
                <a:sym typeface="Segoe UI"/>
              </a:rPr>
              <a:t>Real-time data, on vehicles/freight/goods/personal/pets</a:t>
            </a:r>
          </a:p>
          <a:p>
            <a:pPr marL="118533" lvl="0" indent="-118533">
              <a:lnSpc>
                <a:spcPts val="1600"/>
              </a:lnSpc>
              <a:buClr>
                <a:srgbClr val="F47A20"/>
              </a:buClr>
              <a:buSzPct val="100000"/>
              <a:buFont typeface="Arial"/>
              <a:buChar char="•"/>
            </a:pPr>
            <a:r>
              <a:rPr lang="en-US" sz="1400" dirty="0" smtClean="0">
                <a:solidFill>
                  <a:schemeClr val="tx2">
                    <a:lumMod val="50000"/>
                  </a:schemeClr>
                </a:solidFill>
                <a:latin typeface="Segoe UI"/>
                <a:ea typeface="Segoe UI"/>
                <a:cs typeface="Segoe UI"/>
                <a:sym typeface="Segoe UI"/>
              </a:rPr>
              <a:t>Ability to capture valuable data for future planning </a:t>
            </a:r>
            <a:endParaRPr lang="en-US" sz="1400" dirty="0">
              <a:solidFill>
                <a:schemeClr val="tx2">
                  <a:lumMod val="50000"/>
                </a:schemeClr>
              </a:solidFill>
              <a:latin typeface="Segoe UI"/>
              <a:ea typeface="Segoe UI"/>
              <a:cs typeface="Segoe UI"/>
              <a:sym typeface="Segoe UI"/>
            </a:endParaRPr>
          </a:p>
          <a:p>
            <a:pPr marL="118533" lvl="0" indent="-118533">
              <a:lnSpc>
                <a:spcPts val="1600"/>
              </a:lnSpc>
              <a:buClr>
                <a:srgbClr val="F47A20"/>
              </a:buClr>
              <a:buSzPct val="100000"/>
              <a:buFont typeface="Arial"/>
              <a:buChar char="•"/>
            </a:pPr>
            <a:r>
              <a:rPr lang="en-US" sz="1400" dirty="0">
                <a:solidFill>
                  <a:schemeClr val="tx2">
                    <a:lumMod val="50000"/>
                  </a:schemeClr>
                </a:solidFill>
                <a:latin typeface="Segoe UI"/>
                <a:ea typeface="Segoe UI"/>
                <a:cs typeface="Segoe UI"/>
                <a:sym typeface="Segoe UI"/>
              </a:rPr>
              <a:t>Automatically </a:t>
            </a:r>
            <a:r>
              <a:rPr lang="en-US" sz="1400" dirty="0" smtClean="0">
                <a:solidFill>
                  <a:schemeClr val="tx2">
                    <a:lumMod val="50000"/>
                  </a:schemeClr>
                </a:solidFill>
                <a:latin typeface="Segoe UI"/>
                <a:ea typeface="Segoe UI"/>
                <a:cs typeface="Segoe UI"/>
                <a:sym typeface="Segoe UI"/>
              </a:rPr>
              <a:t>generates </a:t>
            </a:r>
            <a:r>
              <a:rPr lang="en-US" sz="1400" dirty="0">
                <a:solidFill>
                  <a:schemeClr val="tx2">
                    <a:lumMod val="50000"/>
                  </a:schemeClr>
                </a:solidFill>
                <a:latin typeface="Segoe UI"/>
                <a:ea typeface="Segoe UI"/>
                <a:cs typeface="Segoe UI"/>
                <a:sym typeface="Segoe UI"/>
              </a:rPr>
              <a:t>reports on a daily/weekly/monthly basis, with specified data</a:t>
            </a:r>
          </a:p>
          <a:p>
            <a:pPr marL="118533" lvl="0" indent="-118533">
              <a:lnSpc>
                <a:spcPts val="1600"/>
              </a:lnSpc>
              <a:buClr>
                <a:srgbClr val="F47A20"/>
              </a:buClr>
              <a:buSzPct val="100000"/>
              <a:buFont typeface="Arial"/>
              <a:buChar char="•"/>
            </a:pPr>
            <a:r>
              <a:rPr lang="en-US" sz="1400" dirty="0">
                <a:solidFill>
                  <a:schemeClr val="tx2">
                    <a:lumMod val="50000"/>
                  </a:schemeClr>
                </a:solidFill>
                <a:latin typeface="Segoe UI"/>
                <a:ea typeface="Segoe UI"/>
                <a:cs typeface="Segoe UI"/>
                <a:sym typeface="Segoe UI"/>
              </a:rPr>
              <a:t>Fully customizable to user needs</a:t>
            </a:r>
          </a:p>
          <a:p>
            <a:pPr marL="118533" lvl="0" indent="-118533">
              <a:lnSpc>
                <a:spcPts val="1600"/>
              </a:lnSpc>
              <a:buClr>
                <a:srgbClr val="F47A20"/>
              </a:buClr>
              <a:buSzPct val="100000"/>
              <a:buFont typeface="Arial"/>
              <a:buChar char="•"/>
            </a:pPr>
            <a:r>
              <a:rPr lang="en-US" sz="1400" dirty="0" smtClean="0">
                <a:solidFill>
                  <a:schemeClr val="tx2">
                    <a:lumMod val="50000"/>
                  </a:schemeClr>
                </a:solidFill>
                <a:latin typeface="Segoe UI"/>
                <a:ea typeface="Segoe UI"/>
                <a:cs typeface="Segoe UI"/>
                <a:sym typeface="Segoe UI"/>
              </a:rPr>
              <a:t>All-in-one </a:t>
            </a:r>
            <a:r>
              <a:rPr lang="en-US" sz="1400" dirty="0">
                <a:solidFill>
                  <a:schemeClr val="tx2">
                    <a:lumMod val="50000"/>
                  </a:schemeClr>
                </a:solidFill>
                <a:latin typeface="Segoe UI"/>
                <a:ea typeface="Segoe UI"/>
                <a:cs typeface="Segoe UI"/>
                <a:sym typeface="Segoe UI"/>
              </a:rPr>
              <a:t>solutions for entire range of </a:t>
            </a:r>
            <a:r>
              <a:rPr lang="en-US" sz="1400" dirty="0" smtClean="0">
                <a:solidFill>
                  <a:schemeClr val="tx2">
                    <a:lumMod val="50000"/>
                  </a:schemeClr>
                </a:solidFill>
                <a:latin typeface="Segoe UI"/>
                <a:ea typeface="Segoe UI"/>
                <a:cs typeface="Segoe UI"/>
                <a:sym typeface="Segoe UI"/>
              </a:rPr>
              <a:t>devices</a:t>
            </a:r>
            <a:endParaRPr lang="en-US" sz="1400" dirty="0">
              <a:solidFill>
                <a:schemeClr val="tx2">
                  <a:lumMod val="50000"/>
                </a:schemeClr>
              </a:solidFill>
              <a:latin typeface="Segoe UI"/>
              <a:ea typeface="Segoe UI"/>
              <a:cs typeface="Segoe UI"/>
              <a:sym typeface="Segoe UI"/>
            </a:endParaRPr>
          </a:p>
        </p:txBody>
      </p:sp>
      <p:sp>
        <p:nvSpPr>
          <p:cNvPr id="1727" name="Shape 1727"/>
          <p:cNvSpPr/>
          <p:nvPr/>
        </p:nvSpPr>
        <p:spPr>
          <a:xfrm>
            <a:off x="4189074" y="1563638"/>
            <a:ext cx="72001" cy="307778"/>
          </a:xfrm>
          <a:prstGeom prst="rect">
            <a:avLst/>
          </a:prstGeom>
          <a:solidFill>
            <a:srgbClr val="F47A20"/>
          </a:solidFill>
          <a:ln w="12700">
            <a:miter lim="400000"/>
          </a:ln>
        </p:spPr>
        <p:txBody>
          <a:bodyPr lIns="0" tIns="0" rIns="0" bIns="0"/>
          <a:lstStyle/>
          <a:p>
            <a:pPr lvl="0">
              <a:defRPr sz="1400" b="1">
                <a:solidFill>
                  <a:srgbClr val="FFFFFF"/>
                </a:solidFill>
                <a:latin typeface="Segoe UI"/>
                <a:ea typeface="Segoe UI"/>
                <a:cs typeface="Segoe UI"/>
                <a:sym typeface="Segoe UI"/>
              </a:defRPr>
            </a:pPr>
            <a:endParaRPr/>
          </a:p>
        </p:txBody>
      </p:sp>
      <p:sp>
        <p:nvSpPr>
          <p:cNvPr id="1728" name="Shape 1728"/>
          <p:cNvSpPr/>
          <p:nvPr/>
        </p:nvSpPr>
        <p:spPr>
          <a:xfrm>
            <a:off x="4293849" y="1563638"/>
            <a:ext cx="36001" cy="307778"/>
          </a:xfrm>
          <a:prstGeom prst="rect">
            <a:avLst/>
          </a:prstGeom>
          <a:solidFill>
            <a:srgbClr val="F47A20"/>
          </a:solidFill>
          <a:ln w="12700">
            <a:miter lim="400000"/>
          </a:ln>
        </p:spPr>
        <p:txBody>
          <a:bodyPr lIns="0" tIns="0" rIns="0" bIns="0"/>
          <a:lstStyle/>
          <a:p>
            <a:pPr lvl="0">
              <a:defRPr sz="1400" b="1">
                <a:solidFill>
                  <a:srgbClr val="FFFFFF"/>
                </a:solidFill>
                <a:latin typeface="Segoe UI"/>
                <a:ea typeface="Segoe UI"/>
                <a:cs typeface="Segoe UI"/>
                <a:sym typeface="Segoe UI"/>
              </a:defRPr>
            </a:pPr>
            <a:endParaRPr/>
          </a:p>
        </p:txBody>
      </p:sp>
      <p:grpSp>
        <p:nvGrpSpPr>
          <p:cNvPr id="1732" name="Group 1732"/>
          <p:cNvGrpSpPr/>
          <p:nvPr/>
        </p:nvGrpSpPr>
        <p:grpSpPr>
          <a:xfrm>
            <a:off x="2411760" y="1995686"/>
            <a:ext cx="1605356" cy="1618349"/>
            <a:chOff x="0" y="0"/>
            <a:chExt cx="1605353" cy="1618347"/>
          </a:xfrm>
        </p:grpSpPr>
        <p:sp>
          <p:nvSpPr>
            <p:cNvPr id="1730" name="Shape 1730"/>
            <p:cNvSpPr/>
            <p:nvPr/>
          </p:nvSpPr>
          <p:spPr>
            <a:xfrm rot="9000000">
              <a:off x="375713" y="785577"/>
              <a:ext cx="1162207" cy="5811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rgbClr val="F47A20"/>
            </a:solidFill>
            <a:ln w="12700" cap="flat">
              <a:noFill/>
              <a:miter lim="400000"/>
            </a:ln>
            <a:effectLst/>
          </p:spPr>
          <p:txBody>
            <a:bodyPr wrap="square" lIns="0" tIns="0" rIns="0" bIns="0" numCol="1" anchor="ctr">
              <a:noAutofit/>
            </a:bodyPr>
            <a:lstStyle/>
            <a:p>
              <a:pPr lvl="0" algn="ctr"/>
              <a:endParaRPr/>
            </a:p>
          </p:txBody>
        </p:sp>
        <p:sp>
          <p:nvSpPr>
            <p:cNvPr id="1731" name="Shape 1731"/>
            <p:cNvSpPr/>
            <p:nvPr/>
          </p:nvSpPr>
          <p:spPr>
            <a:xfrm rot="19800000" flipH="1">
              <a:off x="67433" y="251622"/>
              <a:ext cx="1162208" cy="5811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rgbClr val="F47A20"/>
            </a:solidFill>
            <a:ln w="12700" cap="flat">
              <a:noFill/>
              <a:miter lim="400000"/>
            </a:ln>
            <a:effectLst/>
          </p:spPr>
          <p:txBody>
            <a:bodyPr wrap="square" lIns="0" tIns="0" rIns="0" bIns="0" numCol="1" anchor="ctr">
              <a:noAutofit/>
            </a:bodyPr>
            <a:lstStyle/>
            <a:p>
              <a:pPr lvl="0" algn="ctr"/>
              <a:endParaRPr/>
            </a:p>
          </p:txBody>
        </p:sp>
      </p:grpSp>
      <p:sp>
        <p:nvSpPr>
          <p:cNvPr id="1734" name="Shape 1734"/>
          <p:cNvSpPr/>
          <p:nvPr/>
        </p:nvSpPr>
        <p:spPr>
          <a:xfrm>
            <a:off x="467544" y="3507854"/>
            <a:ext cx="3528392" cy="30777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r>
              <a:rPr lang="en-US" sz="1400" b="1" dirty="0" smtClean="0">
                <a:solidFill>
                  <a:srgbClr val="F47A20"/>
                </a:solidFill>
                <a:latin typeface="Segoe UI"/>
                <a:ea typeface="Segoe UI"/>
                <a:cs typeface="Segoe UI"/>
                <a:sym typeface="Segoe UI"/>
              </a:rPr>
              <a:t>C</a:t>
            </a:r>
            <a:r>
              <a:rPr sz="1400" b="1" dirty="0" smtClean="0">
                <a:solidFill>
                  <a:srgbClr val="F47A20"/>
                </a:solidFill>
                <a:latin typeface="Segoe UI"/>
                <a:ea typeface="Segoe UI"/>
                <a:cs typeface="Segoe UI"/>
                <a:sym typeface="Segoe UI"/>
              </a:rPr>
              <a:t>ontrol </a:t>
            </a:r>
            <a:r>
              <a:rPr sz="1400" b="1" dirty="0">
                <a:solidFill>
                  <a:srgbClr val="F47A20"/>
                </a:solidFill>
                <a:latin typeface="Segoe UI"/>
                <a:ea typeface="Segoe UI"/>
                <a:cs typeface="Segoe UI"/>
                <a:sym typeface="Segoe UI"/>
              </a:rPr>
              <a:t>center </a:t>
            </a:r>
            <a:r>
              <a:rPr sz="1400" b="1" dirty="0" smtClean="0">
                <a:solidFill>
                  <a:srgbClr val="F47A20"/>
                </a:solidFill>
                <a:latin typeface="Segoe UI"/>
                <a:ea typeface="Segoe UI"/>
                <a:cs typeface="Segoe UI"/>
                <a:sym typeface="Segoe UI"/>
              </a:rPr>
              <a:t>for </a:t>
            </a:r>
            <a:r>
              <a:rPr sz="1400" b="1" dirty="0">
                <a:solidFill>
                  <a:srgbClr val="F47A20"/>
                </a:solidFill>
                <a:latin typeface="Segoe UI"/>
                <a:ea typeface="Segoe UI"/>
                <a:cs typeface="Segoe UI"/>
                <a:sym typeface="Segoe UI"/>
              </a:rPr>
              <a:t>distributors:</a:t>
            </a:r>
          </a:p>
        </p:txBody>
      </p:sp>
      <p:sp>
        <p:nvSpPr>
          <p:cNvPr id="1735" name="Shape 1735"/>
          <p:cNvSpPr/>
          <p:nvPr/>
        </p:nvSpPr>
        <p:spPr>
          <a:xfrm>
            <a:off x="459464" y="3795886"/>
            <a:ext cx="4400568" cy="91307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marL="118533" indent="-118533">
              <a:lnSpc>
                <a:spcPts val="1600"/>
              </a:lnSpc>
              <a:buClr>
                <a:srgbClr val="F47A20"/>
              </a:buClr>
              <a:buSzPct val="100000"/>
              <a:buFont typeface="Arial"/>
              <a:buChar char="•"/>
              <a:defRPr sz="1200">
                <a:solidFill>
                  <a:srgbClr val="515153"/>
                </a:solidFill>
                <a:latin typeface="Segoe UI"/>
                <a:ea typeface="Segoe UI"/>
                <a:cs typeface="Segoe UI"/>
                <a:sym typeface="Segoe UI"/>
              </a:defRPr>
            </a:lvl1pPr>
          </a:lstStyle>
          <a:p>
            <a:pPr lvl="0">
              <a:defRPr sz="1800">
                <a:solidFill>
                  <a:srgbClr val="000000"/>
                </a:solidFill>
              </a:defRPr>
            </a:pPr>
            <a:r>
              <a:rPr lang="en-US" sz="1400" dirty="0" smtClean="0">
                <a:solidFill>
                  <a:schemeClr val="tx2">
                    <a:lumMod val="50000"/>
                  </a:schemeClr>
                </a:solidFill>
              </a:rPr>
              <a:t>Multi-</a:t>
            </a:r>
            <a:r>
              <a:rPr sz="1400" dirty="0" smtClean="0">
                <a:solidFill>
                  <a:schemeClr val="tx2">
                    <a:lumMod val="50000"/>
                  </a:schemeClr>
                </a:solidFill>
              </a:rPr>
              <a:t>language</a:t>
            </a:r>
            <a:r>
              <a:rPr sz="1400" strike="sngStrike" dirty="0" smtClean="0">
                <a:solidFill>
                  <a:schemeClr val="tx2">
                    <a:lumMod val="50000"/>
                  </a:schemeClr>
                </a:solidFill>
              </a:rPr>
              <a:t>s</a:t>
            </a:r>
            <a:r>
              <a:rPr lang="en-US" sz="1400" dirty="0" smtClean="0">
                <a:solidFill>
                  <a:schemeClr val="tx2">
                    <a:lumMod val="50000"/>
                  </a:schemeClr>
                </a:solidFill>
              </a:rPr>
              <a:t> support</a:t>
            </a:r>
            <a:endParaRPr lang="he-IL" sz="1400" dirty="0" smtClean="0">
              <a:solidFill>
                <a:schemeClr val="tx2">
                  <a:lumMod val="50000"/>
                </a:schemeClr>
              </a:solidFill>
            </a:endParaRPr>
          </a:p>
          <a:p>
            <a:pPr>
              <a:defRPr sz="1800">
                <a:solidFill>
                  <a:srgbClr val="000000"/>
                </a:solidFill>
              </a:defRPr>
            </a:pPr>
            <a:r>
              <a:rPr lang="en-US" sz="1400" dirty="0" smtClean="0">
                <a:solidFill>
                  <a:schemeClr val="tx2">
                    <a:lumMod val="50000"/>
                  </a:schemeClr>
                </a:solidFill>
              </a:rPr>
              <a:t>Customizable chain of </a:t>
            </a:r>
            <a:r>
              <a:rPr lang="en-US" sz="1400" dirty="0">
                <a:solidFill>
                  <a:schemeClr val="tx2">
                    <a:lumMod val="50000"/>
                  </a:schemeClr>
                </a:solidFill>
              </a:rPr>
              <a:t>notifications in the </a:t>
            </a:r>
            <a:r>
              <a:rPr lang="en-US" sz="1400" dirty="0" smtClean="0">
                <a:solidFill>
                  <a:schemeClr val="tx2">
                    <a:lumMod val="50000"/>
                  </a:schemeClr>
                </a:solidFill>
              </a:rPr>
              <a:t>event</a:t>
            </a:r>
            <a:br>
              <a:rPr lang="en-US" sz="1400" dirty="0" smtClean="0">
                <a:solidFill>
                  <a:schemeClr val="tx2">
                    <a:lumMod val="50000"/>
                  </a:schemeClr>
                </a:solidFill>
              </a:rPr>
            </a:br>
            <a:r>
              <a:rPr lang="en-US" sz="1400" dirty="0" smtClean="0">
                <a:solidFill>
                  <a:schemeClr val="tx2">
                    <a:lumMod val="50000"/>
                  </a:schemeClr>
                </a:solidFill>
              </a:rPr>
              <a:t>of </a:t>
            </a:r>
            <a:r>
              <a:rPr lang="en-US" sz="1400" dirty="0">
                <a:solidFill>
                  <a:schemeClr val="tx2">
                    <a:lumMod val="50000"/>
                  </a:schemeClr>
                </a:solidFill>
              </a:rPr>
              <a:t>an emergency</a:t>
            </a:r>
          </a:p>
          <a:p>
            <a:pPr lvl="0">
              <a:defRPr sz="1800">
                <a:solidFill>
                  <a:srgbClr val="000000"/>
                </a:solidFill>
              </a:defRPr>
            </a:pPr>
            <a:endParaRPr sz="1400" dirty="0">
              <a:solidFill>
                <a:schemeClr val="tx2">
                  <a:lumMod val="50000"/>
                </a:schemeClr>
              </a:solidFill>
            </a:endParaRPr>
          </a:p>
        </p:txBody>
      </p:sp>
      <p:sp>
        <p:nvSpPr>
          <p:cNvPr id="1736" name="Shape 1736"/>
          <p:cNvSpPr/>
          <p:nvPr/>
        </p:nvSpPr>
        <p:spPr>
          <a:xfrm>
            <a:off x="251520" y="3507854"/>
            <a:ext cx="72001" cy="307778"/>
          </a:xfrm>
          <a:prstGeom prst="rect">
            <a:avLst/>
          </a:prstGeom>
          <a:solidFill>
            <a:srgbClr val="F47A20"/>
          </a:solidFill>
          <a:ln w="12700">
            <a:miter lim="400000"/>
          </a:ln>
        </p:spPr>
        <p:txBody>
          <a:bodyPr lIns="0" tIns="0" rIns="0" bIns="0"/>
          <a:lstStyle/>
          <a:p>
            <a:pPr lvl="0">
              <a:defRPr sz="1400" b="1">
                <a:solidFill>
                  <a:srgbClr val="FFFFFF"/>
                </a:solidFill>
                <a:latin typeface="Segoe UI"/>
                <a:ea typeface="Segoe UI"/>
                <a:cs typeface="Segoe UI"/>
                <a:sym typeface="Segoe UI"/>
              </a:defRPr>
            </a:pPr>
            <a:endParaRPr/>
          </a:p>
        </p:txBody>
      </p:sp>
      <p:sp>
        <p:nvSpPr>
          <p:cNvPr id="1737" name="Shape 1737"/>
          <p:cNvSpPr/>
          <p:nvPr/>
        </p:nvSpPr>
        <p:spPr>
          <a:xfrm>
            <a:off x="395536" y="3507854"/>
            <a:ext cx="36001" cy="307778"/>
          </a:xfrm>
          <a:prstGeom prst="rect">
            <a:avLst/>
          </a:prstGeom>
          <a:solidFill>
            <a:srgbClr val="F47A20"/>
          </a:solidFill>
          <a:ln w="12700">
            <a:miter lim="400000"/>
          </a:ln>
        </p:spPr>
        <p:txBody>
          <a:bodyPr lIns="0" tIns="0" rIns="0" bIns="0"/>
          <a:lstStyle/>
          <a:p>
            <a:pPr lvl="0">
              <a:defRPr sz="1400" b="1">
                <a:solidFill>
                  <a:srgbClr val="FFFFFF"/>
                </a:solidFill>
                <a:latin typeface="Segoe UI"/>
                <a:ea typeface="Segoe UI"/>
                <a:cs typeface="Segoe UI"/>
                <a:sym typeface="Segoe UI"/>
              </a:defRPr>
            </a:pPr>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2427734"/>
            <a:ext cx="746141" cy="746141"/>
          </a:xfrm>
          <a:prstGeom prst="rect">
            <a:avLst/>
          </a:prstGeom>
        </p:spPr>
      </p:pic>
      <p:sp>
        <p:nvSpPr>
          <p:cNvPr id="4" name="Slide Number Placeholder 3"/>
          <p:cNvSpPr>
            <a:spLocks noGrp="1"/>
          </p:cNvSpPr>
          <p:nvPr>
            <p:ph type="sldNum" sz="quarter" idx="2"/>
          </p:nvPr>
        </p:nvSpPr>
        <p:spPr/>
        <p:txBody>
          <a:bodyPr/>
          <a:lstStyle/>
          <a:p>
            <a:pPr lvl="0"/>
            <a:fld id="{86CB4B4D-7CA3-9044-876B-883B54F8677D}" type="slidenum">
              <a:rPr lang="en-US" smtClean="0"/>
              <a:t>18</a:t>
            </a:fld>
            <a:endParaRPr lang="en-US"/>
          </a:p>
        </p:txBody>
      </p:sp>
      <p:grpSp>
        <p:nvGrpSpPr>
          <p:cNvPr id="17" name="Group 1747"/>
          <p:cNvGrpSpPr/>
          <p:nvPr/>
        </p:nvGrpSpPr>
        <p:grpSpPr>
          <a:xfrm>
            <a:off x="4644008" y="3507854"/>
            <a:ext cx="1041969" cy="1011087"/>
            <a:chOff x="0" y="0"/>
            <a:chExt cx="1041967" cy="1011085"/>
          </a:xfrm>
        </p:grpSpPr>
        <p:sp>
          <p:nvSpPr>
            <p:cNvPr id="18" name="Shape 1745"/>
            <p:cNvSpPr/>
            <p:nvPr/>
          </p:nvSpPr>
          <p:spPr>
            <a:xfrm rot="5400000">
              <a:off x="283634" y="252752"/>
              <a:ext cx="1011086" cy="5055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chemeClr val="accent2"/>
            </a:solidFill>
            <a:ln w="12700" cap="flat">
              <a:noFill/>
              <a:miter lim="400000"/>
            </a:ln>
            <a:effectLst/>
          </p:spPr>
          <p:txBody>
            <a:bodyPr wrap="square" lIns="0" tIns="0" rIns="0" bIns="0" numCol="1" anchor="ctr">
              <a:noAutofit/>
            </a:bodyPr>
            <a:lstStyle/>
            <a:p>
              <a:pPr lvl="0" algn="ctr"/>
              <a:endParaRPr/>
            </a:p>
          </p:txBody>
        </p:sp>
        <p:sp>
          <p:nvSpPr>
            <p:cNvPr id="19" name="Shape 1746"/>
            <p:cNvSpPr/>
            <p:nvPr/>
          </p:nvSpPr>
          <p:spPr>
            <a:xfrm rot="16200000" flipH="1">
              <a:off x="-252753" y="252752"/>
              <a:ext cx="1011086" cy="5055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chemeClr val="accent2"/>
            </a:solidFill>
            <a:ln w="12700" cap="flat">
              <a:noFill/>
              <a:miter lim="400000"/>
            </a:ln>
            <a:effectLst/>
          </p:spPr>
          <p:txBody>
            <a:bodyPr wrap="square" lIns="0" tIns="0" rIns="0" bIns="0" numCol="1" anchor="ctr">
              <a:noAutofit/>
            </a:bodyPr>
            <a:lstStyle/>
            <a:p>
              <a:pPr lvl="0" algn="ctr"/>
              <a:endParaRPr/>
            </a:p>
          </p:txBody>
        </p:sp>
      </p:grpSp>
      <p:grpSp>
        <p:nvGrpSpPr>
          <p:cNvPr id="20" name="Group 19"/>
          <p:cNvGrpSpPr/>
          <p:nvPr/>
        </p:nvGrpSpPr>
        <p:grpSpPr>
          <a:xfrm>
            <a:off x="5000155" y="3681072"/>
            <a:ext cx="360481" cy="694396"/>
            <a:chOff x="-1620688" y="2283717"/>
            <a:chExt cx="1368152" cy="2135651"/>
          </a:xfrm>
        </p:grpSpPr>
        <p:pic>
          <p:nvPicPr>
            <p:cNvPr id="21" name="image66.png"/>
            <p:cNvPicPr/>
            <p:nvPr/>
          </p:nvPicPr>
          <p:blipFill>
            <a:blip r:embed="rId3">
              <a:extLst/>
            </a:blip>
            <a:stretch>
              <a:fillRect/>
            </a:stretch>
          </p:blipFill>
          <p:spPr>
            <a:xfrm>
              <a:off x="-1620688" y="2283717"/>
              <a:ext cx="1368152" cy="2135651"/>
            </a:xfrm>
            <a:prstGeom prst="rect">
              <a:avLst/>
            </a:prstGeom>
            <a:ln w="12700" cap="flat">
              <a:noFill/>
              <a:miter lim="400000"/>
            </a:ln>
            <a:effectLst/>
          </p:spPr>
        </p:pic>
        <p:grpSp>
          <p:nvGrpSpPr>
            <p:cNvPr id="22" name="Group 1762"/>
            <p:cNvGrpSpPr/>
            <p:nvPr/>
          </p:nvGrpSpPr>
          <p:grpSpPr>
            <a:xfrm>
              <a:off x="-1267206" y="3435847"/>
              <a:ext cx="641539" cy="245358"/>
              <a:chOff x="0" y="0"/>
              <a:chExt cx="216000" cy="176213"/>
            </a:xfrm>
          </p:grpSpPr>
          <p:sp>
            <p:nvSpPr>
              <p:cNvPr id="24" name="Shape 1757"/>
              <p:cNvSpPr/>
              <p:nvPr/>
            </p:nvSpPr>
            <p:spPr>
              <a:xfrm>
                <a:off x="0" y="-1"/>
                <a:ext cx="216001" cy="1"/>
              </a:xfrm>
              <a:prstGeom prst="line">
                <a:avLst/>
              </a:prstGeom>
              <a:noFill/>
              <a:ln w="12700" cap="flat">
                <a:solidFill>
                  <a:srgbClr val="386080"/>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25" name="Shape 1758"/>
              <p:cNvSpPr/>
              <p:nvPr/>
            </p:nvSpPr>
            <p:spPr>
              <a:xfrm>
                <a:off x="0" y="45243"/>
                <a:ext cx="216001" cy="1"/>
              </a:xfrm>
              <a:prstGeom prst="line">
                <a:avLst/>
              </a:prstGeom>
              <a:noFill/>
              <a:ln w="12700" cap="flat">
                <a:solidFill>
                  <a:srgbClr val="386080"/>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26" name="Shape 1759"/>
              <p:cNvSpPr/>
              <p:nvPr/>
            </p:nvSpPr>
            <p:spPr>
              <a:xfrm>
                <a:off x="0" y="92868"/>
                <a:ext cx="216001" cy="1"/>
              </a:xfrm>
              <a:prstGeom prst="line">
                <a:avLst/>
              </a:prstGeom>
              <a:noFill/>
              <a:ln w="12700" cap="flat">
                <a:solidFill>
                  <a:srgbClr val="386080"/>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27" name="Shape 1760"/>
              <p:cNvSpPr/>
              <p:nvPr/>
            </p:nvSpPr>
            <p:spPr>
              <a:xfrm>
                <a:off x="0" y="133349"/>
                <a:ext cx="216001" cy="1"/>
              </a:xfrm>
              <a:prstGeom prst="line">
                <a:avLst/>
              </a:prstGeom>
              <a:noFill/>
              <a:ln w="12700" cap="flat">
                <a:solidFill>
                  <a:srgbClr val="386080"/>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28" name="Shape 1761"/>
              <p:cNvSpPr/>
              <p:nvPr/>
            </p:nvSpPr>
            <p:spPr>
              <a:xfrm>
                <a:off x="-1" y="176212"/>
                <a:ext cx="144001" cy="1"/>
              </a:xfrm>
              <a:prstGeom prst="line">
                <a:avLst/>
              </a:prstGeom>
              <a:noFill/>
              <a:ln w="12700" cap="flat">
                <a:solidFill>
                  <a:srgbClr val="386080"/>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gr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4464" y="3075806"/>
              <a:ext cx="849415" cy="360040"/>
            </a:xfrm>
            <a:prstGeom prst="rect">
              <a:avLst/>
            </a:prstGeom>
          </p:spPr>
        </p:pic>
      </p:grpSp>
      <p:grpSp>
        <p:nvGrpSpPr>
          <p:cNvPr id="29" name="Group 1747"/>
          <p:cNvGrpSpPr/>
          <p:nvPr/>
        </p:nvGrpSpPr>
        <p:grpSpPr>
          <a:xfrm>
            <a:off x="6142111" y="3522726"/>
            <a:ext cx="1041969" cy="1011087"/>
            <a:chOff x="0" y="0"/>
            <a:chExt cx="1041967" cy="1011085"/>
          </a:xfrm>
        </p:grpSpPr>
        <p:sp>
          <p:nvSpPr>
            <p:cNvPr id="30" name="Shape 1745"/>
            <p:cNvSpPr/>
            <p:nvPr/>
          </p:nvSpPr>
          <p:spPr>
            <a:xfrm rot="5400000">
              <a:off x="283634" y="252752"/>
              <a:ext cx="1011086" cy="5055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chemeClr val="accent2"/>
            </a:solidFill>
            <a:ln w="12700" cap="flat">
              <a:noFill/>
              <a:miter lim="400000"/>
            </a:ln>
            <a:effectLst/>
          </p:spPr>
          <p:txBody>
            <a:bodyPr wrap="square" lIns="0" tIns="0" rIns="0" bIns="0" numCol="1" anchor="ctr">
              <a:noAutofit/>
            </a:bodyPr>
            <a:lstStyle/>
            <a:p>
              <a:pPr lvl="0" algn="ctr" rtl="0"/>
              <a:endParaRPr/>
            </a:p>
          </p:txBody>
        </p:sp>
        <p:sp>
          <p:nvSpPr>
            <p:cNvPr id="31" name="Shape 1746"/>
            <p:cNvSpPr/>
            <p:nvPr/>
          </p:nvSpPr>
          <p:spPr>
            <a:xfrm rot="16200000" flipH="1">
              <a:off x="-252753" y="252752"/>
              <a:ext cx="1011086" cy="5055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chemeClr val="accent2"/>
            </a:solidFill>
            <a:ln w="12700" cap="flat">
              <a:noFill/>
              <a:miter lim="400000"/>
            </a:ln>
            <a:effectLst/>
          </p:spPr>
          <p:txBody>
            <a:bodyPr wrap="square" lIns="0" tIns="0" rIns="0" bIns="0" numCol="1" anchor="ctr">
              <a:noAutofit/>
            </a:bodyPr>
            <a:lstStyle/>
            <a:p>
              <a:pPr lvl="0" algn="ctr" rtl="0"/>
              <a:endParaRPr/>
            </a:p>
          </p:txBody>
        </p:sp>
      </p:grpSp>
      <p:sp>
        <p:nvSpPr>
          <p:cNvPr id="32" name="Freeform 23"/>
          <p:cNvSpPr>
            <a:spLocks noChangeAspect="1" noEditPoints="1"/>
          </p:cNvSpPr>
          <p:nvPr/>
        </p:nvSpPr>
        <p:spPr bwMode="auto">
          <a:xfrm>
            <a:off x="6394901" y="3684918"/>
            <a:ext cx="513822" cy="624460"/>
          </a:xfrm>
          <a:custGeom>
            <a:avLst/>
            <a:gdLst>
              <a:gd name="T0" fmla="*/ 28 w 348"/>
              <a:gd name="T1" fmla="*/ 142 h 423"/>
              <a:gd name="T2" fmla="*/ 0 w 348"/>
              <a:gd name="T3" fmla="*/ 394 h 423"/>
              <a:gd name="T4" fmla="*/ 78 w 348"/>
              <a:gd name="T5" fmla="*/ 423 h 423"/>
              <a:gd name="T6" fmla="*/ 107 w 348"/>
              <a:gd name="T7" fmla="*/ 170 h 423"/>
              <a:gd name="T8" fmla="*/ 53 w 348"/>
              <a:gd name="T9" fmla="*/ 357 h 423"/>
              <a:gd name="T10" fmla="*/ 53 w 348"/>
              <a:gd name="T11" fmla="*/ 328 h 423"/>
              <a:gd name="T12" fmla="*/ 53 w 348"/>
              <a:gd name="T13" fmla="*/ 357 h 423"/>
              <a:gd name="T14" fmla="*/ 27 w 348"/>
              <a:gd name="T15" fmla="*/ 219 h 423"/>
              <a:gd name="T16" fmla="*/ 78 w 348"/>
              <a:gd name="T17" fmla="*/ 209 h 423"/>
              <a:gd name="T18" fmla="*/ 78 w 348"/>
              <a:gd name="T19" fmla="*/ 219 h 423"/>
              <a:gd name="T20" fmla="*/ 27 w 348"/>
              <a:gd name="T21" fmla="*/ 190 h 423"/>
              <a:gd name="T22" fmla="*/ 78 w 348"/>
              <a:gd name="T23" fmla="*/ 180 h 423"/>
              <a:gd name="T24" fmla="*/ 78 w 348"/>
              <a:gd name="T25" fmla="*/ 190 h 423"/>
              <a:gd name="T26" fmla="*/ 150 w 348"/>
              <a:gd name="T27" fmla="*/ 142 h 423"/>
              <a:gd name="T28" fmla="*/ 122 w 348"/>
              <a:gd name="T29" fmla="*/ 394 h 423"/>
              <a:gd name="T30" fmla="*/ 200 w 348"/>
              <a:gd name="T31" fmla="*/ 423 h 423"/>
              <a:gd name="T32" fmla="*/ 229 w 348"/>
              <a:gd name="T33" fmla="*/ 170 h 423"/>
              <a:gd name="T34" fmla="*/ 175 w 348"/>
              <a:gd name="T35" fmla="*/ 357 h 423"/>
              <a:gd name="T36" fmla="*/ 175 w 348"/>
              <a:gd name="T37" fmla="*/ 328 h 423"/>
              <a:gd name="T38" fmla="*/ 175 w 348"/>
              <a:gd name="T39" fmla="*/ 357 h 423"/>
              <a:gd name="T40" fmla="*/ 149 w 348"/>
              <a:gd name="T41" fmla="*/ 219 h 423"/>
              <a:gd name="T42" fmla="*/ 200 w 348"/>
              <a:gd name="T43" fmla="*/ 209 h 423"/>
              <a:gd name="T44" fmla="*/ 200 w 348"/>
              <a:gd name="T45" fmla="*/ 219 h 423"/>
              <a:gd name="T46" fmla="*/ 149 w 348"/>
              <a:gd name="T47" fmla="*/ 190 h 423"/>
              <a:gd name="T48" fmla="*/ 200 w 348"/>
              <a:gd name="T49" fmla="*/ 180 h 423"/>
              <a:gd name="T50" fmla="*/ 200 w 348"/>
              <a:gd name="T51" fmla="*/ 190 h 423"/>
              <a:gd name="T52" fmla="*/ 270 w 348"/>
              <a:gd name="T53" fmla="*/ 142 h 423"/>
              <a:gd name="T54" fmla="*/ 241 w 348"/>
              <a:gd name="T55" fmla="*/ 394 h 423"/>
              <a:gd name="T56" fmla="*/ 320 w 348"/>
              <a:gd name="T57" fmla="*/ 423 h 423"/>
              <a:gd name="T58" fmla="*/ 348 w 348"/>
              <a:gd name="T59" fmla="*/ 170 h 423"/>
              <a:gd name="T60" fmla="*/ 295 w 348"/>
              <a:gd name="T61" fmla="*/ 357 h 423"/>
              <a:gd name="T62" fmla="*/ 295 w 348"/>
              <a:gd name="T63" fmla="*/ 328 h 423"/>
              <a:gd name="T64" fmla="*/ 295 w 348"/>
              <a:gd name="T65" fmla="*/ 357 h 423"/>
              <a:gd name="T66" fmla="*/ 269 w 348"/>
              <a:gd name="T67" fmla="*/ 219 h 423"/>
              <a:gd name="T68" fmla="*/ 320 w 348"/>
              <a:gd name="T69" fmla="*/ 209 h 423"/>
              <a:gd name="T70" fmla="*/ 320 w 348"/>
              <a:gd name="T71" fmla="*/ 219 h 423"/>
              <a:gd name="T72" fmla="*/ 269 w 348"/>
              <a:gd name="T73" fmla="*/ 190 h 423"/>
              <a:gd name="T74" fmla="*/ 320 w 348"/>
              <a:gd name="T75" fmla="*/ 180 h 423"/>
              <a:gd name="T76" fmla="*/ 320 w 348"/>
              <a:gd name="T77" fmla="*/ 190 h 423"/>
              <a:gd name="T78" fmla="*/ 85 w 348"/>
              <a:gd name="T79" fmla="*/ 119 h 423"/>
              <a:gd name="T80" fmla="*/ 79 w 348"/>
              <a:gd name="T81" fmla="*/ 71 h 423"/>
              <a:gd name="T82" fmla="*/ 159 w 348"/>
              <a:gd name="T83" fmla="*/ 0 h 423"/>
              <a:gd name="T84" fmla="*/ 229 w 348"/>
              <a:gd name="T85" fmla="*/ 24 h 423"/>
              <a:gd name="T86" fmla="*/ 229 w 348"/>
              <a:gd name="T87" fmla="*/ 119 h 423"/>
              <a:gd name="T88" fmla="*/ 78 w 348"/>
              <a:gd name="T89" fmla="*/ 95 h 423"/>
              <a:gd name="T90" fmla="*/ 229 w 348"/>
              <a:gd name="T91" fmla="*/ 103 h 423"/>
              <a:gd name="T92" fmla="*/ 229 w 348"/>
              <a:gd name="T93" fmla="*/ 42 h 423"/>
              <a:gd name="T94" fmla="*/ 196 w 348"/>
              <a:gd name="T95" fmla="*/ 61 h 423"/>
              <a:gd name="T96" fmla="*/ 159 w 348"/>
              <a:gd name="T97" fmla="*/ 17 h 423"/>
              <a:gd name="T98" fmla="*/ 124 w 348"/>
              <a:gd name="T99" fmla="*/ 57 h 423"/>
              <a:gd name="T100" fmla="*/ 115 w 348"/>
              <a:gd name="T101" fmla="*/ 66 h 423"/>
              <a:gd name="T102" fmla="*/ 93 w 348"/>
              <a:gd name="T103" fmla="*/ 81 h 423"/>
              <a:gd name="T104" fmla="*/ 86 w 348"/>
              <a:gd name="T105" fmla="*/ 8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8" h="423">
                <a:moveTo>
                  <a:pt x="78" y="142"/>
                </a:moveTo>
                <a:cubicBezTo>
                  <a:pt x="28" y="142"/>
                  <a:pt x="28" y="142"/>
                  <a:pt x="28" y="142"/>
                </a:cubicBezTo>
                <a:cubicBezTo>
                  <a:pt x="12" y="142"/>
                  <a:pt x="0" y="155"/>
                  <a:pt x="0" y="170"/>
                </a:cubicBezTo>
                <a:cubicBezTo>
                  <a:pt x="0" y="394"/>
                  <a:pt x="0" y="394"/>
                  <a:pt x="0" y="394"/>
                </a:cubicBezTo>
                <a:cubicBezTo>
                  <a:pt x="0" y="410"/>
                  <a:pt x="12" y="423"/>
                  <a:pt x="28" y="423"/>
                </a:cubicBezTo>
                <a:cubicBezTo>
                  <a:pt x="78" y="423"/>
                  <a:pt x="78" y="423"/>
                  <a:pt x="78" y="423"/>
                </a:cubicBezTo>
                <a:cubicBezTo>
                  <a:pt x="93" y="423"/>
                  <a:pt x="107" y="410"/>
                  <a:pt x="107" y="394"/>
                </a:cubicBezTo>
                <a:cubicBezTo>
                  <a:pt x="107" y="170"/>
                  <a:pt x="107" y="170"/>
                  <a:pt x="107" y="170"/>
                </a:cubicBezTo>
                <a:cubicBezTo>
                  <a:pt x="107" y="155"/>
                  <a:pt x="93" y="142"/>
                  <a:pt x="78" y="142"/>
                </a:cubicBezTo>
                <a:close/>
                <a:moveTo>
                  <a:pt x="53" y="357"/>
                </a:moveTo>
                <a:cubicBezTo>
                  <a:pt x="46" y="357"/>
                  <a:pt x="39" y="350"/>
                  <a:pt x="39" y="343"/>
                </a:cubicBezTo>
                <a:cubicBezTo>
                  <a:pt x="39" y="334"/>
                  <a:pt x="46" y="328"/>
                  <a:pt x="53" y="328"/>
                </a:cubicBezTo>
                <a:cubicBezTo>
                  <a:pt x="61" y="328"/>
                  <a:pt x="67" y="334"/>
                  <a:pt x="67" y="343"/>
                </a:cubicBezTo>
                <a:cubicBezTo>
                  <a:pt x="67" y="350"/>
                  <a:pt x="61" y="357"/>
                  <a:pt x="53" y="357"/>
                </a:cubicBezTo>
                <a:close/>
                <a:moveTo>
                  <a:pt x="78" y="219"/>
                </a:moveTo>
                <a:cubicBezTo>
                  <a:pt x="27" y="219"/>
                  <a:pt x="27" y="219"/>
                  <a:pt x="27" y="219"/>
                </a:cubicBezTo>
                <a:cubicBezTo>
                  <a:pt x="27" y="209"/>
                  <a:pt x="27" y="209"/>
                  <a:pt x="27" y="209"/>
                </a:cubicBezTo>
                <a:cubicBezTo>
                  <a:pt x="78" y="209"/>
                  <a:pt x="78" y="209"/>
                  <a:pt x="78" y="209"/>
                </a:cubicBezTo>
                <a:cubicBezTo>
                  <a:pt x="78" y="219"/>
                  <a:pt x="78" y="219"/>
                  <a:pt x="78" y="219"/>
                </a:cubicBezTo>
                <a:cubicBezTo>
                  <a:pt x="78" y="219"/>
                  <a:pt x="78" y="219"/>
                  <a:pt x="78" y="219"/>
                </a:cubicBezTo>
                <a:close/>
                <a:moveTo>
                  <a:pt x="78" y="190"/>
                </a:moveTo>
                <a:cubicBezTo>
                  <a:pt x="27" y="190"/>
                  <a:pt x="27" y="190"/>
                  <a:pt x="27" y="190"/>
                </a:cubicBezTo>
                <a:cubicBezTo>
                  <a:pt x="27" y="180"/>
                  <a:pt x="27" y="180"/>
                  <a:pt x="27" y="180"/>
                </a:cubicBezTo>
                <a:cubicBezTo>
                  <a:pt x="78" y="180"/>
                  <a:pt x="78" y="180"/>
                  <a:pt x="78" y="180"/>
                </a:cubicBezTo>
                <a:cubicBezTo>
                  <a:pt x="78" y="190"/>
                  <a:pt x="78" y="190"/>
                  <a:pt x="78" y="190"/>
                </a:cubicBezTo>
                <a:cubicBezTo>
                  <a:pt x="78" y="190"/>
                  <a:pt x="78" y="190"/>
                  <a:pt x="78" y="190"/>
                </a:cubicBezTo>
                <a:close/>
                <a:moveTo>
                  <a:pt x="200" y="142"/>
                </a:moveTo>
                <a:cubicBezTo>
                  <a:pt x="150" y="142"/>
                  <a:pt x="150" y="142"/>
                  <a:pt x="150" y="142"/>
                </a:cubicBezTo>
                <a:cubicBezTo>
                  <a:pt x="134" y="142"/>
                  <a:pt x="122" y="155"/>
                  <a:pt x="122" y="170"/>
                </a:cubicBezTo>
                <a:cubicBezTo>
                  <a:pt x="122" y="394"/>
                  <a:pt x="122" y="394"/>
                  <a:pt x="122" y="394"/>
                </a:cubicBezTo>
                <a:cubicBezTo>
                  <a:pt x="122" y="410"/>
                  <a:pt x="134" y="423"/>
                  <a:pt x="150" y="423"/>
                </a:cubicBezTo>
                <a:cubicBezTo>
                  <a:pt x="200" y="423"/>
                  <a:pt x="200" y="423"/>
                  <a:pt x="200" y="423"/>
                </a:cubicBezTo>
                <a:cubicBezTo>
                  <a:pt x="215" y="423"/>
                  <a:pt x="229" y="410"/>
                  <a:pt x="229" y="394"/>
                </a:cubicBezTo>
                <a:cubicBezTo>
                  <a:pt x="229" y="170"/>
                  <a:pt x="229" y="170"/>
                  <a:pt x="229" y="170"/>
                </a:cubicBezTo>
                <a:cubicBezTo>
                  <a:pt x="229" y="155"/>
                  <a:pt x="215" y="142"/>
                  <a:pt x="200" y="142"/>
                </a:cubicBezTo>
                <a:close/>
                <a:moveTo>
                  <a:pt x="175" y="357"/>
                </a:moveTo>
                <a:cubicBezTo>
                  <a:pt x="168" y="357"/>
                  <a:pt x="161" y="350"/>
                  <a:pt x="161" y="343"/>
                </a:cubicBezTo>
                <a:cubicBezTo>
                  <a:pt x="161" y="334"/>
                  <a:pt x="168" y="328"/>
                  <a:pt x="175" y="328"/>
                </a:cubicBezTo>
                <a:cubicBezTo>
                  <a:pt x="183" y="328"/>
                  <a:pt x="189" y="334"/>
                  <a:pt x="189" y="343"/>
                </a:cubicBezTo>
                <a:cubicBezTo>
                  <a:pt x="189" y="350"/>
                  <a:pt x="183" y="357"/>
                  <a:pt x="175" y="357"/>
                </a:cubicBezTo>
                <a:close/>
                <a:moveTo>
                  <a:pt x="200" y="219"/>
                </a:moveTo>
                <a:cubicBezTo>
                  <a:pt x="149" y="219"/>
                  <a:pt x="149" y="219"/>
                  <a:pt x="149" y="219"/>
                </a:cubicBezTo>
                <a:cubicBezTo>
                  <a:pt x="149" y="209"/>
                  <a:pt x="149" y="209"/>
                  <a:pt x="149" y="209"/>
                </a:cubicBezTo>
                <a:cubicBezTo>
                  <a:pt x="200" y="209"/>
                  <a:pt x="200" y="209"/>
                  <a:pt x="200" y="209"/>
                </a:cubicBezTo>
                <a:cubicBezTo>
                  <a:pt x="200" y="219"/>
                  <a:pt x="200" y="219"/>
                  <a:pt x="200" y="219"/>
                </a:cubicBezTo>
                <a:cubicBezTo>
                  <a:pt x="200" y="219"/>
                  <a:pt x="200" y="219"/>
                  <a:pt x="200" y="219"/>
                </a:cubicBezTo>
                <a:close/>
                <a:moveTo>
                  <a:pt x="200" y="190"/>
                </a:moveTo>
                <a:cubicBezTo>
                  <a:pt x="149" y="190"/>
                  <a:pt x="149" y="190"/>
                  <a:pt x="149" y="190"/>
                </a:cubicBezTo>
                <a:cubicBezTo>
                  <a:pt x="149" y="180"/>
                  <a:pt x="149" y="180"/>
                  <a:pt x="149" y="180"/>
                </a:cubicBezTo>
                <a:cubicBezTo>
                  <a:pt x="200" y="180"/>
                  <a:pt x="200" y="180"/>
                  <a:pt x="200" y="180"/>
                </a:cubicBezTo>
                <a:cubicBezTo>
                  <a:pt x="200" y="190"/>
                  <a:pt x="200" y="190"/>
                  <a:pt x="200" y="190"/>
                </a:cubicBezTo>
                <a:cubicBezTo>
                  <a:pt x="200" y="190"/>
                  <a:pt x="200" y="190"/>
                  <a:pt x="200" y="190"/>
                </a:cubicBezTo>
                <a:close/>
                <a:moveTo>
                  <a:pt x="320" y="142"/>
                </a:moveTo>
                <a:cubicBezTo>
                  <a:pt x="270" y="142"/>
                  <a:pt x="270" y="142"/>
                  <a:pt x="270" y="142"/>
                </a:cubicBezTo>
                <a:cubicBezTo>
                  <a:pt x="254" y="142"/>
                  <a:pt x="241" y="155"/>
                  <a:pt x="241" y="170"/>
                </a:cubicBezTo>
                <a:cubicBezTo>
                  <a:pt x="241" y="394"/>
                  <a:pt x="241" y="394"/>
                  <a:pt x="241" y="394"/>
                </a:cubicBezTo>
                <a:cubicBezTo>
                  <a:pt x="241" y="410"/>
                  <a:pt x="254" y="423"/>
                  <a:pt x="270" y="423"/>
                </a:cubicBezTo>
                <a:cubicBezTo>
                  <a:pt x="320" y="423"/>
                  <a:pt x="320" y="423"/>
                  <a:pt x="320" y="423"/>
                </a:cubicBezTo>
                <a:cubicBezTo>
                  <a:pt x="335" y="423"/>
                  <a:pt x="348" y="410"/>
                  <a:pt x="348" y="394"/>
                </a:cubicBezTo>
                <a:cubicBezTo>
                  <a:pt x="348" y="170"/>
                  <a:pt x="348" y="170"/>
                  <a:pt x="348" y="170"/>
                </a:cubicBezTo>
                <a:cubicBezTo>
                  <a:pt x="348" y="155"/>
                  <a:pt x="335" y="142"/>
                  <a:pt x="320" y="142"/>
                </a:cubicBezTo>
                <a:close/>
                <a:moveTo>
                  <a:pt x="295" y="357"/>
                </a:moveTo>
                <a:cubicBezTo>
                  <a:pt x="287" y="357"/>
                  <a:pt x="281" y="350"/>
                  <a:pt x="281" y="343"/>
                </a:cubicBezTo>
                <a:cubicBezTo>
                  <a:pt x="281" y="334"/>
                  <a:pt x="287" y="328"/>
                  <a:pt x="295" y="328"/>
                </a:cubicBezTo>
                <a:cubicBezTo>
                  <a:pt x="302" y="328"/>
                  <a:pt x="308" y="334"/>
                  <a:pt x="308" y="343"/>
                </a:cubicBezTo>
                <a:cubicBezTo>
                  <a:pt x="308" y="350"/>
                  <a:pt x="302" y="357"/>
                  <a:pt x="295" y="357"/>
                </a:cubicBezTo>
                <a:close/>
                <a:moveTo>
                  <a:pt x="320" y="219"/>
                </a:moveTo>
                <a:cubicBezTo>
                  <a:pt x="269" y="219"/>
                  <a:pt x="269" y="219"/>
                  <a:pt x="269" y="219"/>
                </a:cubicBezTo>
                <a:cubicBezTo>
                  <a:pt x="269" y="209"/>
                  <a:pt x="269" y="209"/>
                  <a:pt x="269" y="209"/>
                </a:cubicBezTo>
                <a:cubicBezTo>
                  <a:pt x="320" y="209"/>
                  <a:pt x="320" y="209"/>
                  <a:pt x="320" y="209"/>
                </a:cubicBezTo>
                <a:cubicBezTo>
                  <a:pt x="320" y="219"/>
                  <a:pt x="320" y="219"/>
                  <a:pt x="320" y="219"/>
                </a:cubicBezTo>
                <a:cubicBezTo>
                  <a:pt x="320" y="219"/>
                  <a:pt x="320" y="219"/>
                  <a:pt x="320" y="219"/>
                </a:cubicBezTo>
                <a:close/>
                <a:moveTo>
                  <a:pt x="320" y="190"/>
                </a:moveTo>
                <a:cubicBezTo>
                  <a:pt x="269" y="190"/>
                  <a:pt x="269" y="190"/>
                  <a:pt x="269" y="190"/>
                </a:cubicBezTo>
                <a:cubicBezTo>
                  <a:pt x="269" y="180"/>
                  <a:pt x="269" y="180"/>
                  <a:pt x="269" y="180"/>
                </a:cubicBezTo>
                <a:cubicBezTo>
                  <a:pt x="320" y="180"/>
                  <a:pt x="320" y="180"/>
                  <a:pt x="320" y="180"/>
                </a:cubicBezTo>
                <a:cubicBezTo>
                  <a:pt x="320" y="190"/>
                  <a:pt x="320" y="190"/>
                  <a:pt x="320" y="190"/>
                </a:cubicBezTo>
                <a:cubicBezTo>
                  <a:pt x="320" y="190"/>
                  <a:pt x="320" y="190"/>
                  <a:pt x="320" y="190"/>
                </a:cubicBezTo>
                <a:close/>
                <a:moveTo>
                  <a:pt x="229" y="119"/>
                </a:moveTo>
                <a:cubicBezTo>
                  <a:pt x="85" y="119"/>
                  <a:pt x="85" y="119"/>
                  <a:pt x="85" y="119"/>
                </a:cubicBezTo>
                <a:cubicBezTo>
                  <a:pt x="72" y="119"/>
                  <a:pt x="61" y="109"/>
                  <a:pt x="61" y="95"/>
                </a:cubicBezTo>
                <a:cubicBezTo>
                  <a:pt x="61" y="84"/>
                  <a:pt x="69" y="73"/>
                  <a:pt x="79" y="71"/>
                </a:cubicBezTo>
                <a:cubicBezTo>
                  <a:pt x="84" y="59"/>
                  <a:pt x="94" y="51"/>
                  <a:pt x="107" y="50"/>
                </a:cubicBezTo>
                <a:cubicBezTo>
                  <a:pt x="109" y="23"/>
                  <a:pt x="131" y="0"/>
                  <a:pt x="159" y="0"/>
                </a:cubicBezTo>
                <a:cubicBezTo>
                  <a:pt x="180" y="0"/>
                  <a:pt x="197" y="12"/>
                  <a:pt x="206" y="30"/>
                </a:cubicBezTo>
                <a:cubicBezTo>
                  <a:pt x="213" y="26"/>
                  <a:pt x="221" y="24"/>
                  <a:pt x="229" y="24"/>
                </a:cubicBezTo>
                <a:cubicBezTo>
                  <a:pt x="254" y="24"/>
                  <a:pt x="276" y="45"/>
                  <a:pt x="276" y="72"/>
                </a:cubicBezTo>
                <a:cubicBezTo>
                  <a:pt x="276" y="98"/>
                  <a:pt x="254" y="119"/>
                  <a:pt x="229" y="119"/>
                </a:cubicBezTo>
                <a:close/>
                <a:moveTo>
                  <a:pt x="85" y="88"/>
                </a:moveTo>
                <a:cubicBezTo>
                  <a:pt x="80" y="88"/>
                  <a:pt x="78" y="91"/>
                  <a:pt x="78" y="95"/>
                </a:cubicBezTo>
                <a:cubicBezTo>
                  <a:pt x="78" y="98"/>
                  <a:pt x="80" y="103"/>
                  <a:pt x="85" y="103"/>
                </a:cubicBezTo>
                <a:cubicBezTo>
                  <a:pt x="229" y="103"/>
                  <a:pt x="229" y="103"/>
                  <a:pt x="229" y="103"/>
                </a:cubicBezTo>
                <a:cubicBezTo>
                  <a:pt x="246" y="103"/>
                  <a:pt x="259" y="89"/>
                  <a:pt x="259" y="72"/>
                </a:cubicBezTo>
                <a:cubicBezTo>
                  <a:pt x="259" y="55"/>
                  <a:pt x="246" y="42"/>
                  <a:pt x="229" y="42"/>
                </a:cubicBezTo>
                <a:cubicBezTo>
                  <a:pt x="221" y="42"/>
                  <a:pt x="213" y="44"/>
                  <a:pt x="207" y="50"/>
                </a:cubicBezTo>
                <a:cubicBezTo>
                  <a:pt x="196" y="61"/>
                  <a:pt x="196" y="61"/>
                  <a:pt x="196" y="61"/>
                </a:cubicBezTo>
                <a:cubicBezTo>
                  <a:pt x="193" y="45"/>
                  <a:pt x="193" y="45"/>
                  <a:pt x="193" y="45"/>
                </a:cubicBezTo>
                <a:cubicBezTo>
                  <a:pt x="190" y="29"/>
                  <a:pt x="176" y="17"/>
                  <a:pt x="159" y="17"/>
                </a:cubicBezTo>
                <a:cubicBezTo>
                  <a:pt x="139" y="17"/>
                  <a:pt x="124" y="32"/>
                  <a:pt x="124" y="52"/>
                </a:cubicBezTo>
                <a:cubicBezTo>
                  <a:pt x="124" y="53"/>
                  <a:pt x="124" y="56"/>
                  <a:pt x="124" y="57"/>
                </a:cubicBezTo>
                <a:cubicBezTo>
                  <a:pt x="126" y="68"/>
                  <a:pt x="126" y="68"/>
                  <a:pt x="126" y="68"/>
                </a:cubicBezTo>
                <a:cubicBezTo>
                  <a:pt x="115" y="66"/>
                  <a:pt x="115" y="66"/>
                  <a:pt x="115" y="66"/>
                </a:cubicBezTo>
                <a:cubicBezTo>
                  <a:pt x="113" y="66"/>
                  <a:pt x="112" y="66"/>
                  <a:pt x="111" y="66"/>
                </a:cubicBezTo>
                <a:cubicBezTo>
                  <a:pt x="103" y="66"/>
                  <a:pt x="96" y="72"/>
                  <a:pt x="93" y="81"/>
                </a:cubicBezTo>
                <a:cubicBezTo>
                  <a:pt x="92" y="88"/>
                  <a:pt x="92" y="88"/>
                  <a:pt x="92" y="88"/>
                </a:cubicBezTo>
                <a:cubicBezTo>
                  <a:pt x="86" y="88"/>
                  <a:pt x="86" y="88"/>
                  <a:pt x="86" y="88"/>
                </a:cubicBezTo>
                <a:cubicBezTo>
                  <a:pt x="85" y="88"/>
                  <a:pt x="85" y="88"/>
                  <a:pt x="85" y="88"/>
                </a:cubicBezTo>
                <a:close/>
              </a:path>
            </a:pathLst>
          </a:custGeom>
          <a:solidFill>
            <a:schemeClr val="bg1"/>
          </a:solidFill>
          <a:ln>
            <a:solidFill>
              <a:schemeClr val="accent1">
                <a:lumMod val="75000"/>
              </a:schemeClr>
            </a:solid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4149036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uld pallets"/>
          <p:cNvPicPr/>
          <p:nvPr/>
        </p:nvPicPr>
        <p:blipFill>
          <a:blip r:embed="rId3">
            <a:extLst>
              <a:ext uri="{28A0092B-C50C-407E-A947-70E740481C1C}">
                <a14:useLocalDpi xmlns:a14="http://schemas.microsoft.com/office/drawing/2010/main" val="0"/>
              </a:ext>
            </a:extLst>
          </a:blip>
          <a:srcRect/>
          <a:stretch>
            <a:fillRect/>
          </a:stretch>
        </p:blipFill>
        <p:spPr bwMode="auto">
          <a:xfrm>
            <a:off x="7668344" y="1107260"/>
            <a:ext cx="1204595" cy="1012825"/>
          </a:xfrm>
          <a:prstGeom prst="rect">
            <a:avLst/>
          </a:prstGeom>
          <a:noFill/>
          <a:ln>
            <a:noFill/>
          </a:ln>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873223"/>
            <a:ext cx="2827784" cy="1218630"/>
          </a:xfrm>
          <a:prstGeom prst="rect">
            <a:avLst/>
          </a:prstGeom>
          <a:noFill/>
          <a:ln>
            <a:noFill/>
          </a:ln>
        </p:spPr>
      </p:pic>
      <p:sp>
        <p:nvSpPr>
          <p:cNvPr id="2" name="Title 1"/>
          <p:cNvSpPr>
            <a:spLocks noGrp="1"/>
          </p:cNvSpPr>
          <p:nvPr>
            <p:ph type="title"/>
          </p:nvPr>
        </p:nvSpPr>
        <p:spPr>
          <a:xfrm>
            <a:off x="373332" y="20388"/>
            <a:ext cx="7128793" cy="900790"/>
          </a:xfrm>
        </p:spPr>
        <p:txBody>
          <a:bodyPr/>
          <a:lstStyle/>
          <a:p>
            <a:r>
              <a:rPr lang="en-US" dirty="0" smtClean="0">
                <a:solidFill>
                  <a:schemeClr val="accent1"/>
                </a:solidFill>
              </a:rPr>
              <a:t>New Products being launched in 2016:</a:t>
            </a:r>
            <a:endParaRPr lang="en-US" dirty="0">
              <a:solidFill>
                <a:schemeClr val="accent1"/>
              </a:solidFill>
            </a:endParaRPr>
          </a:p>
        </p:txBody>
      </p:sp>
      <p:sp>
        <p:nvSpPr>
          <p:cNvPr id="3" name="Text Placeholder 2"/>
          <p:cNvSpPr>
            <a:spLocks noGrp="1"/>
          </p:cNvSpPr>
          <p:nvPr>
            <p:ph type="body" idx="1"/>
          </p:nvPr>
        </p:nvSpPr>
        <p:spPr>
          <a:xfrm>
            <a:off x="3246807" y="873223"/>
            <a:ext cx="5349281" cy="4188883"/>
          </a:xfrm>
        </p:spPr>
        <p:txBody>
          <a:bodyPr>
            <a:normAutofit/>
          </a:bodyPr>
          <a:lstStyle/>
          <a:p>
            <a:r>
              <a:rPr lang="en-US" sz="1800" b="1" dirty="0" smtClean="0"/>
              <a:t>Kylos Air </a:t>
            </a:r>
            <a:r>
              <a:rPr lang="en-US" sz="1800" dirty="0" smtClean="0"/>
              <a:t>– A tracking and monitoring system aimed at the rapidly growing air cargo market. </a:t>
            </a:r>
            <a:br>
              <a:rPr lang="en-US" sz="1800" dirty="0" smtClean="0"/>
            </a:br>
            <a:r>
              <a:rPr lang="en-US" sz="1800" dirty="0" smtClean="0"/>
              <a:t>Intended to launch in Q2. </a:t>
            </a:r>
          </a:p>
          <a:p>
            <a:pPr lvl="0" rtl="0"/>
            <a:endParaRPr lang="en-US" sz="1800" dirty="0"/>
          </a:p>
          <a:p>
            <a:pPr lvl="0" rtl="0"/>
            <a:r>
              <a:rPr lang="en-US" sz="1800" b="1" dirty="0" smtClean="0"/>
              <a:t>Watchlock Pro </a:t>
            </a:r>
            <a:r>
              <a:rPr lang="en-US" sz="1800" dirty="0" smtClean="0"/>
              <a:t>– Our updated version of the award winning reporting lock (</a:t>
            </a:r>
            <a:r>
              <a:rPr lang="en-US" sz="1800" dirty="0"/>
              <a:t>Winner of Physical Security Innovation Product at the 2012 IFSEC </a:t>
            </a:r>
            <a:r>
              <a:rPr lang="en-US" sz="1800" dirty="0" smtClean="0"/>
              <a:t>Security). Latest version includes added functions.   </a:t>
            </a:r>
          </a:p>
          <a:p>
            <a:pPr marL="0" lvl="0" indent="0" algn="l" rtl="0">
              <a:buNone/>
            </a:pPr>
            <a:r>
              <a:rPr lang="en-US" sz="1800" dirty="0" smtClean="0"/>
              <a:t>   Soft launch intended to start in Q2, and advanced</a:t>
            </a:r>
          </a:p>
          <a:p>
            <a:pPr marL="176213" lvl="0" indent="0" algn="l" rtl="0">
              <a:buNone/>
            </a:pPr>
            <a:r>
              <a:rPr lang="en-US" sz="1800" dirty="0" smtClean="0"/>
              <a:t>Remote opening will be introduced in Q3. </a:t>
            </a:r>
          </a:p>
          <a:p>
            <a:endParaRPr lang="en-US" dirty="0"/>
          </a:p>
        </p:txBody>
      </p:sp>
      <p:pic>
        <p:nvPicPr>
          <p:cNvPr id="5" name="Picture 4" descr="http://www.starcomgpsglobal.com/wp-content/uploads/2015/03/kylos-forever.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67401" y="1482538"/>
            <a:ext cx="900943" cy="454942"/>
          </a:xfrm>
          <a:prstGeom prst="rect">
            <a:avLst/>
          </a:prstGeom>
          <a:noFill/>
          <a:extLst/>
        </p:spPr>
      </p:pic>
      <p:sp>
        <p:nvSpPr>
          <p:cNvPr id="8" name="Slide Number Placeholder 7"/>
          <p:cNvSpPr>
            <a:spLocks noGrp="1"/>
          </p:cNvSpPr>
          <p:nvPr>
            <p:ph type="sldNum" sz="quarter" idx="2"/>
          </p:nvPr>
        </p:nvSpPr>
        <p:spPr/>
        <p:txBody>
          <a:bodyPr/>
          <a:lstStyle/>
          <a:p>
            <a:pPr lvl="0"/>
            <a:fld id="{86CB4B4D-7CA3-9044-876B-883B54F8677D}" type="slidenum">
              <a:rPr lang="en-US" smtClean="0"/>
              <a:t>19</a:t>
            </a:fld>
            <a:endParaRPr lang="en-US"/>
          </a:p>
        </p:txBody>
      </p:sp>
      <p:pic>
        <p:nvPicPr>
          <p:cNvPr id="9" name="Picture 8"/>
          <p:cNvPicPr/>
          <p:nvPr/>
        </p:nvPicPr>
        <p:blipFill>
          <a:blip r:embed="rId6"/>
          <a:stretch>
            <a:fillRect/>
          </a:stretch>
        </p:blipFill>
        <p:spPr>
          <a:xfrm>
            <a:off x="395536" y="2427735"/>
            <a:ext cx="1872208" cy="1882846"/>
          </a:xfrm>
          <a:prstGeom prst="rect">
            <a:avLst/>
          </a:prstGeom>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75387" y="2427735"/>
            <a:ext cx="1247933" cy="1882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95536" y="4310581"/>
            <a:ext cx="282778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192927262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40"/>
            <a:ext cx="7128793" cy="900790"/>
          </a:xfrm>
        </p:spPr>
        <p:txBody>
          <a:bodyPr/>
          <a:lstStyle/>
          <a:p>
            <a:r>
              <a:rPr lang="en-US" dirty="0" smtClean="0"/>
              <a:t>Important Notice </a:t>
            </a:r>
            <a:endParaRPr lang="en-US" dirty="0"/>
          </a:p>
        </p:txBody>
      </p:sp>
      <p:sp>
        <p:nvSpPr>
          <p:cNvPr id="4" name="Rectangle 3"/>
          <p:cNvSpPr txBox="1">
            <a:spLocks noChangeArrowheads="1"/>
          </p:cNvSpPr>
          <p:nvPr/>
        </p:nvSpPr>
        <p:spPr bwMode="auto">
          <a:xfrm>
            <a:off x="250825" y="843559"/>
            <a:ext cx="8713664" cy="3960440"/>
          </a:xfrm>
          <a:prstGeom prst="rect">
            <a:avLst/>
          </a:prstGeom>
          <a:noFill/>
          <a:ln>
            <a:noFill/>
          </a:ln>
          <a:extLst/>
        </p:spPr>
        <p:txBody>
          <a:bodyPr/>
          <a:lst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a:spcBef>
                <a:spcPts val="600"/>
              </a:spcBef>
              <a:buFont typeface="Arial" pitchFamily="34" charset="0"/>
              <a:buNone/>
              <a:defRPr/>
            </a:pPr>
            <a:r>
              <a:rPr lang="en-GB" sz="800" b="0" dirty="0" smtClean="0"/>
              <a:t>The </a:t>
            </a:r>
            <a:r>
              <a:rPr lang="en-GB" sz="800" b="0" dirty="0"/>
              <a:t>information contained in these slides and to be communicated during the presentation of these slides, including the talks given by the presenters, any question and answer session and any documents or other materials distributed at or in connection with the presentation (together the "Presentation") is confidential and is being supplied in the United Kingdom only to (</a:t>
            </a:r>
            <a:r>
              <a:rPr lang="en-GB" sz="800" b="0" dirty="0" err="1"/>
              <a:t>i</a:t>
            </a:r>
            <a:r>
              <a:rPr lang="en-GB" sz="800" b="0" dirty="0"/>
              <a:t>) persons who have professional experience in matters relating to investments (being "investment professionals" within the meaning of Article 19 of the Financial Services and Markets Act 2000 (Financial Promotion) Order 2005 (the "FPO")) or (ii) persons falling within Article 49(2) ("high net worth companies, unincorporated associations </a:t>
            </a:r>
            <a:r>
              <a:rPr lang="en-GB" sz="800" b="0" dirty="0" err="1"/>
              <a:t>etc</a:t>
            </a:r>
            <a:r>
              <a:rPr lang="en-GB" sz="800" b="0" dirty="0"/>
              <a:t>") of the FPO or (iii) persons who are otherwise permitted by law to receive it (all such persons being "relevant persons"). The information contained in the Presentation is not intended to be viewed by, passed on or distributed (directly or indirectly) to, any other category of persons. Any investment or investment activity to which the Presentation relates is available only to relevant persons and will be engaged in only with relevant persons. This Presentation must not be acted or relied upon by persons who are not relevant persons. </a:t>
            </a:r>
          </a:p>
          <a:p>
            <a:pPr marL="0" indent="0" algn="l">
              <a:spcBef>
                <a:spcPts val="600"/>
              </a:spcBef>
              <a:buFont typeface="Arial" pitchFamily="34" charset="0"/>
              <a:buNone/>
              <a:defRPr/>
            </a:pPr>
            <a:r>
              <a:rPr lang="en-GB" sz="800" b="0" dirty="0"/>
              <a:t>No undertaking, representation, warranty or other assurance is given, and none should be implied, as to, and no reliance should be placed on, the accuracy, completeness or fairness of the information or opinions contained in the Presentation. The  information contained in the Presentation is subject to completion, alteration and verification. </a:t>
            </a:r>
            <a:r>
              <a:rPr lang="en-GB" sz="800" b="0" dirty="0" smtClean="0"/>
              <a:t>Save </a:t>
            </a:r>
            <a:r>
              <a:rPr lang="en-GB" sz="800" b="0" dirty="0"/>
              <a:t>in the case of fraud, no liability is or will be accepted for such information </a:t>
            </a:r>
            <a:r>
              <a:rPr lang="en-GB" sz="800" b="0" dirty="0" smtClean="0"/>
              <a:t>by </a:t>
            </a:r>
            <a:r>
              <a:rPr lang="en-GB" sz="800" b="0" dirty="0" err="1" smtClean="0"/>
              <a:t>Starcom</a:t>
            </a:r>
            <a:r>
              <a:rPr lang="en-GB" sz="800" b="0" dirty="0" smtClean="0"/>
              <a:t> PLC (the “Company”) </a:t>
            </a:r>
            <a:r>
              <a:rPr lang="en-GB" sz="800" b="0" dirty="0"/>
              <a:t>or </a:t>
            </a:r>
            <a:r>
              <a:rPr lang="en-GB" sz="800" b="0" dirty="0" smtClean="0"/>
              <a:t>Northland Capital Partners Limited (“Northland”) </a:t>
            </a:r>
            <a:r>
              <a:rPr lang="en-GB" sz="800" b="0" dirty="0"/>
              <a:t>or any of their respective directors, officers, employees, agents or advisers or any other person.</a:t>
            </a:r>
          </a:p>
          <a:p>
            <a:pPr marL="0" indent="0" algn="l">
              <a:spcBef>
                <a:spcPts val="600"/>
              </a:spcBef>
              <a:buFont typeface="Arial" pitchFamily="34" charset="0"/>
              <a:buNone/>
              <a:defRPr/>
            </a:pPr>
            <a:r>
              <a:rPr lang="en-GB" sz="800" b="0" dirty="0"/>
              <a:t>Information contained in the Presentation may not be distributed, published or reproduced in whole or in part or disclosed by recipients to any other person. The distribution of any document provided at or in connection with the Presentation in jurisdictions other than the United Kingdom may be restricted by law and therefore persons into whose possession any such documents may come should inform themselves about and observe any such restrictions.  In particular, information contained within the Presentation is not for distribution in or into the United States, Canada, Australia, the Republic of Ireland, Japan or South Africa.  Any failure to comply with these restrictions may constitute a violation of the securities law of such jurisdictions.</a:t>
            </a:r>
          </a:p>
          <a:p>
            <a:pPr marL="0" indent="0" algn="l">
              <a:spcBef>
                <a:spcPts val="600"/>
              </a:spcBef>
              <a:buFont typeface="Arial" pitchFamily="34" charset="0"/>
              <a:buNone/>
              <a:defRPr/>
            </a:pPr>
            <a:r>
              <a:rPr lang="en-GB" sz="800" b="0" dirty="0"/>
              <a:t>The information contained in the Presentation does not constitute a prospectus or admission document and does not constitute, or form part of, any offer of, or invitation to apply for, securities nor shall it, or the fact of its distribution, form the basis of or be relied upon in connection with any contract or commitment to acquire any securities.  Recipients of the information contained within the Presentation who are considering acquiring shares in the Company are reminded that any such purchase or subscription must be made only on the basis of the information contained </a:t>
            </a:r>
            <a:r>
              <a:rPr lang="en-GB" sz="800" b="0" dirty="0" smtClean="0"/>
              <a:t>on </a:t>
            </a:r>
            <a:r>
              <a:rPr lang="en-GB" sz="800" b="0" dirty="0"/>
              <a:t>the </a:t>
            </a:r>
            <a:r>
              <a:rPr lang="en-GB" sz="800" b="0" dirty="0" smtClean="0"/>
              <a:t>public record of the Company, </a:t>
            </a:r>
            <a:r>
              <a:rPr lang="en-GB" sz="800" b="0" dirty="0"/>
              <a:t>which may be different from the information contained in the Presentation. The Presentation should not be considered a recommendation by the Company or Northland or any of their respective directors, officers, employees, agents or advisers in connection with any purchase of or subscription for securities of the Company.</a:t>
            </a:r>
          </a:p>
          <a:p>
            <a:pPr marL="0" indent="0" algn="l">
              <a:spcBef>
                <a:spcPts val="600"/>
              </a:spcBef>
              <a:buFont typeface="Arial" pitchFamily="34" charset="0"/>
              <a:buNone/>
              <a:defRPr/>
            </a:pPr>
            <a:r>
              <a:rPr lang="en-GB" sz="800" b="0" dirty="0"/>
              <a:t>Recipients of the information contained in the Presentation should note that </a:t>
            </a:r>
            <a:r>
              <a:rPr lang="en-GB" sz="800" b="0" dirty="0" smtClean="0"/>
              <a:t>Northland, </a:t>
            </a:r>
            <a:r>
              <a:rPr lang="en-GB" sz="800" b="0" dirty="0"/>
              <a:t>which is regulated in the United Kingdom by the Financial Services </a:t>
            </a:r>
            <a:r>
              <a:rPr lang="en-GB" sz="800" b="0" dirty="0" smtClean="0"/>
              <a:t>Authority, </a:t>
            </a:r>
            <a:r>
              <a:rPr lang="en-GB" sz="800" b="0" dirty="0"/>
              <a:t>is acting exclusively for the Company and no-one else in relation to the proposals set out in the Presentation and will not be responsible to any other person for providing the protections afforded to customers of Northland or for providing advice to any other person in relation to the proposals set out in the Presentation. </a:t>
            </a:r>
          </a:p>
          <a:p>
            <a:pPr marL="0" indent="0" algn="l">
              <a:spcBef>
                <a:spcPts val="600"/>
              </a:spcBef>
              <a:buFont typeface="Arial" pitchFamily="34" charset="0"/>
              <a:buNone/>
              <a:defRPr/>
            </a:pPr>
            <a:r>
              <a:rPr lang="en-GB" sz="800" b="0" dirty="0"/>
              <a:t>The information contained in the Presentation is confidential and may include price sensitive information and accordingly attendees at the Presentation should not deal in any securities of the Company before the information is made public. In agreeing to attend the Presentation, you have agreed to be treated as an "insider" in relation to the information to be disclosed at the </a:t>
            </a:r>
            <a:r>
              <a:rPr lang="en-GB" sz="800" dirty="0"/>
              <a:t>Presentation.</a:t>
            </a:r>
          </a:p>
          <a:p>
            <a:pPr lvl="1" algn="l" rtl="0" eaLnBrk="1" hangingPunct="1">
              <a:buFont typeface="Arial" pitchFamily="34" charset="0"/>
              <a:buChar char="•"/>
              <a:defRPr/>
            </a:pPr>
            <a:endParaRPr lang="en-US" sz="1800" dirty="0" smtClean="0">
              <a:solidFill>
                <a:schemeClr val="tx2">
                  <a:lumMod val="75000"/>
                </a:schemeClr>
              </a:solidFill>
            </a:endParaRPr>
          </a:p>
          <a:p>
            <a:pPr lvl="1" algn="l" rtl="0" eaLnBrk="1" hangingPunct="1">
              <a:buFontTx/>
              <a:buChar char="•"/>
              <a:defRPr/>
            </a:pPr>
            <a:endParaRPr lang="en-US" sz="1600" dirty="0" smtClean="0">
              <a:solidFill>
                <a:schemeClr val="tx2">
                  <a:lumMod val="75000"/>
                </a:schemeClr>
              </a:solidFill>
            </a:endParaRPr>
          </a:p>
          <a:p>
            <a:pPr lvl="1" algn="l" rtl="0" eaLnBrk="1" hangingPunct="1">
              <a:buFont typeface="Arial" pitchFamily="34" charset="0"/>
              <a:buNone/>
              <a:defRPr/>
            </a:pPr>
            <a:r>
              <a:rPr lang="en-US" sz="1600" dirty="0" smtClean="0">
                <a:solidFill>
                  <a:schemeClr val="tx2">
                    <a:lumMod val="75000"/>
                  </a:schemeClr>
                </a:solidFill>
              </a:rPr>
              <a:t/>
            </a:r>
            <a:br>
              <a:rPr lang="en-US" sz="1600" dirty="0" smtClean="0">
                <a:solidFill>
                  <a:schemeClr val="tx2">
                    <a:lumMod val="75000"/>
                  </a:schemeClr>
                </a:solidFill>
              </a:rPr>
            </a:br>
            <a:endParaRPr lang="en-US" sz="1600" dirty="0" smtClean="0">
              <a:solidFill>
                <a:schemeClr val="tx2">
                  <a:lumMod val="75000"/>
                </a:schemeClr>
              </a:solidFill>
            </a:endParaRPr>
          </a:p>
        </p:txBody>
      </p:sp>
      <p:sp>
        <p:nvSpPr>
          <p:cNvPr id="5" name="Slide Number Placeholder 4"/>
          <p:cNvSpPr>
            <a:spLocks noGrp="1"/>
          </p:cNvSpPr>
          <p:nvPr>
            <p:ph type="sldNum" sz="quarter" idx="2"/>
          </p:nvPr>
        </p:nvSpPr>
        <p:spPr/>
        <p:txBody>
          <a:bodyPr/>
          <a:lstStyle/>
          <a:p>
            <a:pPr lvl="0"/>
            <a:fld id="{86CB4B4D-7CA3-9044-876B-883B54F8677D}" type="slidenum">
              <a:rPr lang="en-US" smtClean="0"/>
              <a:t>2</a:t>
            </a:fld>
            <a:endParaRPr lang="en-US"/>
          </a:p>
        </p:txBody>
      </p:sp>
    </p:spTree>
    <p:extLst>
      <p:ext uri="{BB962C8B-B14F-4D97-AF65-F5344CB8AC3E}">
        <p14:creationId xmlns:p14="http://schemas.microsoft.com/office/powerpoint/2010/main" val="402567417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New Horizons for 2016 </a:t>
            </a:r>
            <a:endParaRPr lang="en-US" dirty="0">
              <a:solidFill>
                <a:schemeClr val="accent1"/>
              </a:solidFill>
            </a:endParaRPr>
          </a:p>
        </p:txBody>
      </p:sp>
      <p:sp>
        <p:nvSpPr>
          <p:cNvPr id="3" name="Text Placeholder 2"/>
          <p:cNvSpPr>
            <a:spLocks noGrp="1"/>
          </p:cNvSpPr>
          <p:nvPr>
            <p:ph type="body" idx="1"/>
          </p:nvPr>
        </p:nvSpPr>
        <p:spPr>
          <a:xfrm>
            <a:off x="345826" y="954619"/>
            <a:ext cx="8229601" cy="3705364"/>
          </a:xfrm>
        </p:spPr>
        <p:txBody>
          <a:bodyPr>
            <a:normAutofit/>
          </a:bodyPr>
          <a:lstStyle/>
          <a:p>
            <a:r>
              <a:rPr lang="en-US" sz="1800" dirty="0">
                <a:solidFill>
                  <a:schemeClr val="tx2">
                    <a:lumMod val="75000"/>
                  </a:schemeClr>
                </a:solidFill>
              </a:rPr>
              <a:t>Q4 2015 – </a:t>
            </a:r>
            <a:r>
              <a:rPr lang="en-US" sz="1800" dirty="0" smtClean="0">
                <a:solidFill>
                  <a:schemeClr val="tx2">
                    <a:lumMod val="75000"/>
                  </a:schemeClr>
                </a:solidFill>
              </a:rPr>
              <a:t>Starcom has </a:t>
            </a:r>
            <a:r>
              <a:rPr lang="en-US" sz="1800" dirty="0">
                <a:solidFill>
                  <a:schemeClr val="tx2">
                    <a:lumMod val="75000"/>
                  </a:schemeClr>
                </a:solidFill>
              </a:rPr>
              <a:t>entered into a supply and support agreement with Pinnacle Systems Limited. The value of the contract over the three year period (including service fees) based on the quantities specified in the contract is US$5.5m. </a:t>
            </a:r>
          </a:p>
          <a:p>
            <a:r>
              <a:rPr lang="en-US" sz="1800" dirty="0" err="1">
                <a:solidFill>
                  <a:schemeClr val="tx2">
                    <a:lumMod val="75000"/>
                  </a:schemeClr>
                </a:solidFill>
              </a:rPr>
              <a:t>Starcom</a:t>
            </a:r>
            <a:r>
              <a:rPr lang="en-US" sz="1800" dirty="0">
                <a:solidFill>
                  <a:schemeClr val="tx2">
                    <a:lumMod val="75000"/>
                  </a:schemeClr>
                </a:solidFill>
              </a:rPr>
              <a:t> Systems North America - </a:t>
            </a:r>
            <a:r>
              <a:rPr lang="en-GB" sz="1800" dirty="0" err="1">
                <a:solidFill>
                  <a:schemeClr val="tx2">
                    <a:lumMod val="75000"/>
                  </a:schemeClr>
                </a:solidFill>
              </a:rPr>
              <a:t>Starcom</a:t>
            </a:r>
            <a:r>
              <a:rPr lang="en-GB" sz="1800" dirty="0">
                <a:solidFill>
                  <a:schemeClr val="tx2">
                    <a:lumMod val="75000"/>
                  </a:schemeClr>
                </a:solidFill>
              </a:rPr>
              <a:t> is opening an office in Miami with a view to penetrating the North American market and hopes to begin to see the benefits during  2016. </a:t>
            </a:r>
            <a:endParaRPr lang="en-US" sz="1800" dirty="0">
              <a:solidFill>
                <a:schemeClr val="tx2">
                  <a:lumMod val="75000"/>
                </a:schemeClr>
              </a:solidFill>
            </a:endParaRPr>
          </a:p>
          <a:p>
            <a:pPr marL="0" indent="0">
              <a:buNone/>
            </a:pPr>
            <a:endParaRPr lang="en-US" dirty="0"/>
          </a:p>
        </p:txBody>
      </p:sp>
      <p:sp>
        <p:nvSpPr>
          <p:cNvPr id="5" name="Slide Number Placeholder 4"/>
          <p:cNvSpPr>
            <a:spLocks noGrp="1"/>
          </p:cNvSpPr>
          <p:nvPr>
            <p:ph type="sldNum" sz="quarter" idx="2"/>
          </p:nvPr>
        </p:nvSpPr>
        <p:spPr/>
        <p:txBody>
          <a:bodyPr/>
          <a:lstStyle/>
          <a:p>
            <a:pPr lvl="0"/>
            <a:fld id="{86CB4B4D-7CA3-9044-876B-883B54F8677D}" type="slidenum">
              <a:rPr lang="en-US" smtClean="0"/>
              <a:t>20</a:t>
            </a:fld>
            <a:endParaRPr lang="en-US"/>
          </a:p>
        </p:txBody>
      </p:sp>
    </p:spTree>
    <p:extLst>
      <p:ext uri="{BB962C8B-B14F-4D97-AF65-F5344CB8AC3E}">
        <p14:creationId xmlns:p14="http://schemas.microsoft.com/office/powerpoint/2010/main" val="289291559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 name="Shape 1121"/>
          <p:cNvSpPr/>
          <p:nvPr/>
        </p:nvSpPr>
        <p:spPr>
          <a:xfrm flipH="1" flipV="1">
            <a:off x="0" y="813354"/>
            <a:ext cx="5156584" cy="1"/>
          </a:xfrm>
          <a:prstGeom prst="line">
            <a:avLst/>
          </a:prstGeom>
          <a:ln w="114300">
            <a:solidFill>
              <a:srgbClr val="BFBFBF">
                <a:alpha val="67000"/>
              </a:srgbClr>
            </a:solidFill>
          </a:ln>
        </p:spPr>
        <p:txBody>
          <a:bodyPr lIns="0" tIns="0" rIns="0" bIns="0"/>
          <a:lstStyle/>
          <a:p>
            <a:pPr lvl="0" defTabSz="457200">
              <a:defRPr sz="1200">
                <a:latin typeface="+mn-lt"/>
                <a:ea typeface="+mn-ea"/>
                <a:cs typeface="+mn-cs"/>
                <a:sym typeface="Helvetica"/>
              </a:defRPr>
            </a:pPr>
            <a:endParaRPr/>
          </a:p>
        </p:txBody>
      </p:sp>
      <p:sp>
        <p:nvSpPr>
          <p:cNvPr id="1122" name="Shape 1122" descr="C:\Users\User\Desktop\Givon\07_Starcom\shutterstock_94735288.jpg"/>
          <p:cNvSpPr/>
          <p:nvPr/>
        </p:nvSpPr>
        <p:spPr>
          <a:xfrm>
            <a:off x="4634256" y="-763122"/>
            <a:ext cx="6700522" cy="67005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25400">
            <a:solidFill>
              <a:srgbClr val="FFFFFF"/>
            </a:solidFill>
          </a:ln>
        </p:spPr>
        <p:txBody>
          <a:bodyPr lIns="0" tIns="0" rIns="0" bIns="0"/>
          <a:lstStyle/>
          <a:p>
            <a:pPr lvl="0"/>
            <a:endParaRPr/>
          </a:p>
        </p:txBody>
      </p:sp>
      <p:sp>
        <p:nvSpPr>
          <p:cNvPr id="1124" name="Shape 1124"/>
          <p:cNvSpPr/>
          <p:nvPr/>
        </p:nvSpPr>
        <p:spPr>
          <a:xfrm flipH="1" flipV="1">
            <a:off x="5169145" y="813354"/>
            <a:ext cx="3972203" cy="1"/>
          </a:xfrm>
          <a:prstGeom prst="line">
            <a:avLst/>
          </a:prstGeom>
          <a:ln w="114300">
            <a:solidFill>
              <a:schemeClr val="accent2">
                <a:alpha val="88000"/>
              </a:schemeClr>
            </a:solidFill>
          </a:ln>
        </p:spPr>
        <p:txBody>
          <a:bodyPr lIns="0" tIns="0" rIns="0" bIns="0"/>
          <a:lstStyle/>
          <a:p>
            <a:pPr lvl="0" defTabSz="457200">
              <a:defRPr sz="1200">
                <a:latin typeface="+mn-lt"/>
                <a:ea typeface="+mn-ea"/>
                <a:cs typeface="+mn-cs"/>
                <a:sym typeface="Helvetica"/>
              </a:defRPr>
            </a:pPr>
            <a:endParaRPr/>
          </a:p>
        </p:txBody>
      </p:sp>
      <p:pic>
        <p:nvPicPr>
          <p:cNvPr id="1125" name="image1.png" descr="C:\Users\User\Desktop\Givon\07_Starcom\Starcom logo-01.png"/>
          <p:cNvPicPr/>
          <p:nvPr/>
        </p:nvPicPr>
        <p:blipFill>
          <a:blip r:embed="rId4">
            <a:extLst/>
          </a:blip>
          <a:srcRect r="33922" b="36539"/>
          <a:stretch>
            <a:fillRect/>
          </a:stretch>
        </p:blipFill>
        <p:spPr>
          <a:xfrm>
            <a:off x="179512" y="40223"/>
            <a:ext cx="2049101" cy="554601"/>
          </a:xfrm>
          <a:prstGeom prst="rect">
            <a:avLst/>
          </a:prstGeom>
          <a:ln w="12700">
            <a:miter lim="400000"/>
          </a:ln>
        </p:spPr>
      </p:pic>
      <p:grpSp>
        <p:nvGrpSpPr>
          <p:cNvPr id="1132" name="Group 1132"/>
          <p:cNvGrpSpPr/>
          <p:nvPr/>
        </p:nvGrpSpPr>
        <p:grpSpPr>
          <a:xfrm>
            <a:off x="4629908" y="279095"/>
            <a:ext cx="1060935" cy="1068520"/>
            <a:chOff x="0" y="0"/>
            <a:chExt cx="1060933" cy="1068519"/>
          </a:xfrm>
        </p:grpSpPr>
        <p:sp>
          <p:nvSpPr>
            <p:cNvPr id="1126" name="Shape 1126"/>
            <p:cNvSpPr/>
            <p:nvPr/>
          </p:nvSpPr>
          <p:spPr>
            <a:xfrm flipH="1">
              <a:off x="193733" y="188620"/>
              <a:ext cx="332942" cy="2528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065" y="0"/>
                    <a:pt x="18897" y="8832"/>
                    <a:pt x="21600" y="21600"/>
                  </a:cubicBezTo>
                </a:path>
              </a:pathLst>
            </a:custGeom>
            <a:noFill/>
            <a:ln w="12700" cap="flat">
              <a:solidFill>
                <a:srgbClr val="F47A20"/>
              </a:solidFill>
              <a:prstDash val="solid"/>
              <a:bevel/>
            </a:ln>
            <a:effectLst/>
          </p:spPr>
          <p:txBody>
            <a:bodyPr wrap="square" lIns="0" tIns="0" rIns="0" bIns="0" numCol="1" anchor="ctr">
              <a:noAutofit/>
            </a:bodyPr>
            <a:lstStyle/>
            <a:p>
              <a:pPr lvl="0" algn="ctr"/>
              <a:endParaRPr/>
            </a:p>
          </p:txBody>
        </p:sp>
        <p:sp>
          <p:nvSpPr>
            <p:cNvPr id="1127" name="Shape 1127"/>
            <p:cNvSpPr/>
            <p:nvPr/>
          </p:nvSpPr>
          <p:spPr>
            <a:xfrm flipH="1">
              <a:off x="108712" y="106611"/>
              <a:ext cx="417963" cy="3371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403" y="0"/>
                    <a:pt x="19398" y="8995"/>
                    <a:pt x="21600" y="21600"/>
                  </a:cubicBezTo>
                </a:path>
              </a:pathLst>
            </a:custGeom>
            <a:noFill/>
            <a:ln w="38100"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1128" name="Shape 1128"/>
            <p:cNvSpPr/>
            <p:nvPr/>
          </p:nvSpPr>
          <p:spPr>
            <a:xfrm flipH="1">
              <a:off x="0" y="0"/>
              <a:ext cx="526674" cy="4445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681" y="0"/>
                    <a:pt x="19806" y="9125"/>
                    <a:pt x="21600" y="21600"/>
                  </a:cubicBezTo>
                </a:path>
              </a:pathLst>
            </a:custGeom>
            <a:noFill/>
            <a:ln w="762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1129" name="Shape 1129"/>
            <p:cNvSpPr/>
            <p:nvPr/>
          </p:nvSpPr>
          <p:spPr>
            <a:xfrm rot="10800000" flipH="1">
              <a:off x="506120" y="244971"/>
              <a:ext cx="366194" cy="634939"/>
            </a:xfrm>
            <a:custGeom>
              <a:avLst/>
              <a:gdLst/>
              <a:ahLst/>
              <a:cxnLst>
                <a:cxn ang="0">
                  <a:pos x="wd2" y="hd2"/>
                </a:cxn>
                <a:cxn ang="5400000">
                  <a:pos x="wd2" y="hd2"/>
                </a:cxn>
                <a:cxn ang="10800000">
                  <a:pos x="wd2" y="hd2"/>
                </a:cxn>
                <a:cxn ang="16200000">
                  <a:pos x="wd2" y="hd2"/>
                </a:cxn>
              </a:cxnLst>
              <a:rect l="0" t="0" r="r" b="b"/>
              <a:pathLst>
                <a:path w="21209" h="21241" extrusionOk="0">
                  <a:moveTo>
                    <a:pt x="0" y="21"/>
                  </a:moveTo>
                  <a:lnTo>
                    <a:pt x="0" y="21"/>
                  </a:lnTo>
                  <a:cubicBezTo>
                    <a:pt x="11036" y="-359"/>
                    <a:pt x="20516" y="4501"/>
                    <a:pt x="21173" y="10876"/>
                  </a:cubicBezTo>
                  <a:cubicBezTo>
                    <a:pt x="21600" y="15016"/>
                    <a:pt x="18155" y="18971"/>
                    <a:pt x="12145" y="21241"/>
                  </a:cubicBezTo>
                </a:path>
              </a:pathLst>
            </a:custGeom>
            <a:noFill/>
            <a:ln w="12700" cap="flat">
              <a:solidFill>
                <a:srgbClr val="FFFFFF">
                  <a:alpha val="58999"/>
                </a:srgbClr>
              </a:solidFill>
              <a:prstDash val="solid"/>
              <a:bevel/>
            </a:ln>
            <a:effectLst/>
          </p:spPr>
          <p:txBody>
            <a:bodyPr wrap="square" lIns="0" tIns="0" rIns="0" bIns="0" numCol="1" anchor="ctr">
              <a:noAutofit/>
            </a:bodyPr>
            <a:lstStyle/>
            <a:p>
              <a:pPr lvl="0" algn="ctr"/>
              <a:endParaRPr/>
            </a:p>
          </p:txBody>
        </p:sp>
        <p:sp>
          <p:nvSpPr>
            <p:cNvPr id="1130" name="Shape 1130"/>
            <p:cNvSpPr/>
            <p:nvPr/>
          </p:nvSpPr>
          <p:spPr>
            <a:xfrm rot="10800000" flipH="1">
              <a:off x="480498" y="222213"/>
              <a:ext cx="473827" cy="739732"/>
            </a:xfrm>
            <a:custGeom>
              <a:avLst/>
              <a:gdLst/>
              <a:ahLst/>
              <a:cxnLst>
                <a:cxn ang="0">
                  <a:pos x="wd2" y="hd2"/>
                </a:cxn>
                <a:cxn ang="5400000">
                  <a:pos x="wd2" y="hd2"/>
                </a:cxn>
                <a:cxn ang="10800000">
                  <a:pos x="wd2" y="hd2"/>
                </a:cxn>
                <a:cxn ang="16200000">
                  <a:pos x="wd2" y="hd2"/>
                </a:cxn>
              </a:cxnLst>
              <a:rect l="0" t="0" r="r" b="b"/>
              <a:pathLst>
                <a:path w="21066" h="20950" extrusionOk="0">
                  <a:moveTo>
                    <a:pt x="0" y="72"/>
                  </a:moveTo>
                  <a:lnTo>
                    <a:pt x="0" y="72"/>
                  </a:lnTo>
                  <a:cubicBezTo>
                    <a:pt x="10439" y="-650"/>
                    <a:pt x="19821" y="4155"/>
                    <a:pt x="20955" y="10805"/>
                  </a:cubicBezTo>
                  <a:cubicBezTo>
                    <a:pt x="21600" y="14589"/>
                    <a:pt x="19414" y="18347"/>
                    <a:pt x="15054" y="20950"/>
                  </a:cubicBezTo>
                </a:path>
              </a:pathLst>
            </a:custGeom>
            <a:noFill/>
            <a:ln w="38100" cap="flat">
              <a:solidFill>
                <a:srgbClr val="FFFFFF">
                  <a:alpha val="38000"/>
                </a:srgbClr>
              </a:solidFill>
              <a:prstDash val="solid"/>
              <a:bevel/>
            </a:ln>
            <a:effectLst/>
          </p:spPr>
          <p:txBody>
            <a:bodyPr wrap="square" lIns="0" tIns="0" rIns="0" bIns="0" numCol="1" anchor="ctr">
              <a:noAutofit/>
            </a:bodyPr>
            <a:lstStyle/>
            <a:p>
              <a:pPr lvl="0" algn="ctr"/>
              <a:endParaRPr/>
            </a:p>
          </p:txBody>
        </p:sp>
        <p:sp>
          <p:nvSpPr>
            <p:cNvPr id="1131" name="Shape 1131"/>
            <p:cNvSpPr/>
            <p:nvPr/>
          </p:nvSpPr>
          <p:spPr>
            <a:xfrm rot="10800000" flipH="1">
              <a:off x="526673" y="216983"/>
              <a:ext cx="534261" cy="8515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067"/>
                    <a:pt x="21600" y="13552"/>
                  </a:cubicBezTo>
                  <a:cubicBezTo>
                    <a:pt x="21600" y="16449"/>
                    <a:pt x="20121" y="19269"/>
                    <a:pt x="17379" y="21600"/>
                  </a:cubicBezTo>
                </a:path>
              </a:pathLst>
            </a:custGeom>
            <a:noFill/>
            <a:ln w="76200" cap="flat">
              <a:solidFill>
                <a:srgbClr val="FFFFFF">
                  <a:alpha val="14000"/>
                </a:srgbClr>
              </a:solidFill>
              <a:prstDash val="solid"/>
              <a:bevel/>
            </a:ln>
            <a:effectLst/>
          </p:spPr>
          <p:txBody>
            <a:bodyPr wrap="square" lIns="0" tIns="0" rIns="0" bIns="0" numCol="1" anchor="ctr">
              <a:noAutofit/>
            </a:bodyPr>
            <a:lstStyle/>
            <a:p>
              <a:pPr lvl="0" algn="ctr"/>
              <a:endParaRPr/>
            </a:p>
          </p:txBody>
        </p:sp>
      </p:grpSp>
      <p:sp>
        <p:nvSpPr>
          <p:cNvPr id="1133" name="Shape 1133"/>
          <p:cNvSpPr/>
          <p:nvPr/>
        </p:nvSpPr>
        <p:spPr>
          <a:xfrm rot="5400000" flipH="1">
            <a:off x="4868550" y="525322"/>
            <a:ext cx="576065" cy="576065"/>
          </a:xfrm>
          <a:custGeom>
            <a:avLst/>
            <a:gdLst/>
            <a:ahLst/>
            <a:cxnLst>
              <a:cxn ang="0">
                <a:pos x="wd2" y="hd2"/>
              </a:cxn>
              <a:cxn ang="5400000">
                <a:pos x="wd2" y="hd2"/>
              </a:cxn>
              <a:cxn ang="10800000">
                <a:pos x="wd2" y="hd2"/>
              </a:cxn>
              <a:cxn ang="16200000">
                <a:pos x="wd2" y="hd2"/>
              </a:cxn>
            </a:cxnLst>
            <a:rect l="0" t="0" r="r" b="b"/>
            <a:pathLst>
              <a:path w="21600" h="21600" extrusionOk="0">
                <a:moveTo>
                  <a:pt x="17000" y="10800"/>
                </a:moveTo>
                <a:cubicBezTo>
                  <a:pt x="17000" y="14224"/>
                  <a:pt x="14224" y="17000"/>
                  <a:pt x="10800" y="17000"/>
                </a:cubicBezTo>
                <a:cubicBezTo>
                  <a:pt x="7376" y="17000"/>
                  <a:pt x="4600" y="14224"/>
                  <a:pt x="4600" y="10800"/>
                </a:cubicBezTo>
                <a:cubicBezTo>
                  <a:pt x="4600" y="7376"/>
                  <a:pt x="7376" y="4600"/>
                  <a:pt x="10800" y="4600"/>
                </a:cubicBezTo>
                <a:cubicBezTo>
                  <a:pt x="14224" y="4600"/>
                  <a:pt x="17000" y="7376"/>
                  <a:pt x="17000" y="10800"/>
                </a:cubicBezTo>
                <a:close/>
                <a:moveTo>
                  <a:pt x="21600" y="10800"/>
                </a:moveTo>
                <a:cubicBezTo>
                  <a:pt x="21600" y="4835"/>
                  <a:pt x="16765" y="0"/>
                  <a:pt x="10800" y="0"/>
                </a:cubicBezTo>
                <a:cubicBezTo>
                  <a:pt x="4835" y="0"/>
                  <a:pt x="0" y="4835"/>
                  <a:pt x="0" y="10800"/>
                </a:cubicBezTo>
                <a:cubicBezTo>
                  <a:pt x="0" y="16765"/>
                  <a:pt x="4835" y="21600"/>
                  <a:pt x="10800" y="21600"/>
                </a:cubicBezTo>
                <a:cubicBezTo>
                  <a:pt x="16765" y="21600"/>
                  <a:pt x="21600" y="16765"/>
                  <a:pt x="21600" y="10800"/>
                </a:cubicBezTo>
                <a:close/>
              </a:path>
            </a:pathLst>
          </a:custGeom>
          <a:solidFill>
            <a:srgbClr val="F47A20">
              <a:alpha val="88000"/>
            </a:srgbClr>
          </a:solidFill>
          <a:ln w="12700">
            <a:miter lim="400000"/>
          </a:ln>
        </p:spPr>
        <p:txBody>
          <a:bodyPr lIns="0" tIns="0" rIns="0" bIns="0" anchor="ctr"/>
          <a:lstStyle/>
          <a:p>
            <a:pPr lvl="0" algn="ctr">
              <a:defRPr>
                <a:solidFill>
                  <a:srgbClr val="FFFFFF"/>
                </a:solidFill>
              </a:defRPr>
            </a:pPr>
            <a:endParaRPr/>
          </a:p>
        </p:txBody>
      </p:sp>
      <p:sp>
        <p:nvSpPr>
          <p:cNvPr id="1134" name="Shape 1134"/>
          <p:cNvSpPr/>
          <p:nvPr/>
        </p:nvSpPr>
        <p:spPr>
          <a:xfrm rot="5400000" flipH="1">
            <a:off x="5050549" y="703658"/>
            <a:ext cx="219391" cy="219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7A20">
              <a:alpha val="66000"/>
            </a:srgbClr>
          </a:solidFill>
          <a:ln w="12700">
            <a:miter lim="400000"/>
          </a:ln>
        </p:spPr>
        <p:txBody>
          <a:bodyPr lIns="0" tIns="0" rIns="0" bIns="0" anchor="ctr"/>
          <a:lstStyle/>
          <a:p>
            <a:pPr lvl="0" algn="ctr">
              <a:defRPr>
                <a:solidFill>
                  <a:srgbClr val="FFFFFF"/>
                </a:solidFill>
              </a:defRPr>
            </a:pPr>
            <a:endParaRPr/>
          </a:p>
        </p:txBody>
      </p:sp>
      <p:sp>
        <p:nvSpPr>
          <p:cNvPr id="1135" name="Shape 1135"/>
          <p:cNvSpPr/>
          <p:nvPr/>
        </p:nvSpPr>
        <p:spPr>
          <a:xfrm>
            <a:off x="5506946" y="5135641"/>
            <a:ext cx="5273753" cy="799140"/>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1136" name="Shape 1136"/>
          <p:cNvSpPr/>
          <p:nvPr/>
        </p:nvSpPr>
        <p:spPr>
          <a:xfrm rot="16200000">
            <a:off x="7801148" y="1173558"/>
            <a:ext cx="5450505" cy="2745860"/>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1137" name="Shape 1137"/>
          <p:cNvSpPr/>
          <p:nvPr/>
        </p:nvSpPr>
        <p:spPr>
          <a:xfrm>
            <a:off x="5506946" y="-841806"/>
            <a:ext cx="5273753" cy="799140"/>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1139" name="Shape 1139"/>
          <p:cNvSpPr/>
          <p:nvPr/>
        </p:nvSpPr>
        <p:spPr>
          <a:xfrm>
            <a:off x="393778" y="1168172"/>
            <a:ext cx="3962198"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1" indent="0" algn="l" defTabSz="914377" rtl="0"/>
            <a:r>
              <a:rPr lang="en-US" sz="2200" b="1"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                       </a:t>
            </a:r>
            <a:endParaRPr sz="2200" b="1" dirty="0">
              <a:solidFill>
                <a:schemeClr val="accent6"/>
              </a:solidFill>
              <a:latin typeface="Segoe UI"/>
              <a:ea typeface="Segoe UI"/>
              <a:cs typeface="Segoe UI"/>
              <a:sym typeface="Segoe UI"/>
            </a:endParaRPr>
          </a:p>
        </p:txBody>
      </p:sp>
      <p:sp>
        <p:nvSpPr>
          <p:cNvPr id="3" name="Slide Number Placeholder 2"/>
          <p:cNvSpPr>
            <a:spLocks noGrp="1"/>
          </p:cNvSpPr>
          <p:nvPr>
            <p:ph type="sldNum" sz="quarter" idx="2"/>
          </p:nvPr>
        </p:nvSpPr>
        <p:spPr/>
        <p:txBody>
          <a:bodyPr/>
          <a:lstStyle/>
          <a:p>
            <a:pPr lvl="0"/>
            <a:fld id="{86CB4B4D-7CA3-9044-876B-883B54F8677D}" type="slidenum">
              <a:rPr lang="en-US" smtClean="0"/>
              <a:t>21</a:t>
            </a:fld>
            <a:endParaRPr lang="en-US"/>
          </a:p>
        </p:txBody>
      </p:sp>
      <p:sp>
        <p:nvSpPr>
          <p:cNvPr id="20" name="Title 1"/>
          <p:cNvSpPr txBox="1">
            <a:spLocks/>
          </p:cNvSpPr>
          <p:nvPr/>
        </p:nvSpPr>
        <p:spPr>
          <a:xfrm>
            <a:off x="377304" y="1808345"/>
            <a:ext cx="3384376" cy="1080120"/>
          </a:xfrm>
          <a:prstGeom prst="rect">
            <a:avLst/>
          </a:prstGeom>
        </p:spPr>
        <p:txBody>
          <a:bodyPr>
            <a:normAutofit/>
          </a:bodyPr>
          <a:lstStyle>
            <a:lvl1pPr rtl="0">
              <a:defRPr sz="2800" b="1">
                <a:solidFill>
                  <a:srgbClr val="0066A4"/>
                </a:solidFill>
                <a:latin typeface="Segoe UI"/>
                <a:ea typeface="Segoe UI"/>
                <a:cs typeface="Segoe UI"/>
                <a:sym typeface="Segoe UI"/>
              </a:defRPr>
            </a:lvl1pPr>
            <a:lvl2pPr>
              <a:defRPr sz="2800" b="1">
                <a:solidFill>
                  <a:srgbClr val="0066A4"/>
                </a:solidFill>
                <a:latin typeface="Segoe UI"/>
                <a:ea typeface="Segoe UI"/>
                <a:cs typeface="Segoe UI"/>
                <a:sym typeface="Segoe UI"/>
              </a:defRPr>
            </a:lvl2pPr>
            <a:lvl3pPr>
              <a:defRPr sz="2800" b="1">
                <a:solidFill>
                  <a:srgbClr val="0066A4"/>
                </a:solidFill>
                <a:latin typeface="Segoe UI"/>
                <a:ea typeface="Segoe UI"/>
                <a:cs typeface="Segoe UI"/>
                <a:sym typeface="Segoe UI"/>
              </a:defRPr>
            </a:lvl3pPr>
            <a:lvl4pPr>
              <a:defRPr sz="2800" b="1">
                <a:solidFill>
                  <a:srgbClr val="0066A4"/>
                </a:solidFill>
                <a:latin typeface="Segoe UI"/>
                <a:ea typeface="Segoe UI"/>
                <a:cs typeface="Segoe UI"/>
                <a:sym typeface="Segoe UI"/>
              </a:defRPr>
            </a:lvl4pPr>
            <a:lvl5pPr>
              <a:defRPr sz="2800" b="1">
                <a:solidFill>
                  <a:srgbClr val="0066A4"/>
                </a:solidFill>
                <a:latin typeface="Segoe UI"/>
                <a:ea typeface="Segoe UI"/>
                <a:cs typeface="Segoe UI"/>
                <a:sym typeface="Segoe UI"/>
              </a:defRPr>
            </a:lvl5pPr>
            <a:lvl6pPr>
              <a:defRPr sz="2800" b="1">
                <a:solidFill>
                  <a:srgbClr val="0066A4"/>
                </a:solidFill>
                <a:latin typeface="Segoe UI"/>
                <a:ea typeface="Segoe UI"/>
                <a:cs typeface="Segoe UI"/>
                <a:sym typeface="Segoe UI"/>
              </a:defRPr>
            </a:lvl6pPr>
            <a:lvl7pPr>
              <a:defRPr sz="2800" b="1">
                <a:solidFill>
                  <a:srgbClr val="0066A4"/>
                </a:solidFill>
                <a:latin typeface="Segoe UI"/>
                <a:ea typeface="Segoe UI"/>
                <a:cs typeface="Segoe UI"/>
                <a:sym typeface="Segoe UI"/>
              </a:defRPr>
            </a:lvl7pPr>
            <a:lvl8pPr>
              <a:defRPr sz="2800" b="1">
                <a:solidFill>
                  <a:srgbClr val="0066A4"/>
                </a:solidFill>
                <a:latin typeface="Segoe UI"/>
                <a:ea typeface="Segoe UI"/>
                <a:cs typeface="Segoe UI"/>
                <a:sym typeface="Segoe UI"/>
              </a:defRPr>
            </a:lvl8pPr>
            <a:lvl9pPr>
              <a:defRPr sz="2800" b="1">
                <a:solidFill>
                  <a:srgbClr val="0066A4"/>
                </a:solidFill>
                <a:latin typeface="Segoe UI"/>
                <a:ea typeface="Segoe UI"/>
                <a:cs typeface="Segoe UI"/>
                <a:sym typeface="Segoe UI"/>
              </a:defRPr>
            </a:lvl9pPr>
          </a:lstStyle>
          <a:p>
            <a:r>
              <a:rPr lang="en-US" sz="4400" dirty="0" smtClean="0"/>
              <a:t>Appendix </a:t>
            </a:r>
            <a:endParaRPr lang="en-US" sz="4400" dirty="0"/>
          </a:p>
        </p:txBody>
      </p:sp>
    </p:spTree>
    <p:extLst>
      <p:ext uri="{BB962C8B-B14F-4D97-AF65-F5344CB8AC3E}">
        <p14:creationId xmlns:p14="http://schemas.microsoft.com/office/powerpoint/2010/main" val="339824601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1"/>
                </a:solidFill>
              </a:rPr>
              <a:t>Financial Highlights </a:t>
            </a:r>
            <a:endParaRPr lang="en-US" dirty="0">
              <a:solidFill>
                <a:schemeClr val="accent1"/>
              </a:solidFill>
            </a:endParaRPr>
          </a:p>
        </p:txBody>
      </p:sp>
      <p:graphicFrame>
        <p:nvGraphicFramePr>
          <p:cNvPr id="4" name="Content Placeholder 4"/>
          <p:cNvGraphicFramePr>
            <a:graphicFrameLocks/>
          </p:cNvGraphicFramePr>
          <p:nvPr>
            <p:extLst>
              <p:ext uri="{D42A27DB-BD31-4B8C-83A1-F6EECF244321}">
                <p14:modId xmlns:p14="http://schemas.microsoft.com/office/powerpoint/2010/main" val="366017700"/>
              </p:ext>
            </p:extLst>
          </p:nvPr>
        </p:nvGraphicFramePr>
        <p:xfrm>
          <a:off x="1763688" y="1131590"/>
          <a:ext cx="4824536" cy="3513612"/>
        </p:xfrm>
        <a:graphic>
          <a:graphicData uri="http://schemas.openxmlformats.org/drawingml/2006/table">
            <a:tbl>
              <a:tblPr firstRow="1" bandRow="1">
                <a:tableStyleId>{21E4AEA4-8DFA-4A89-87EB-49C32662AFE0}</a:tableStyleId>
              </a:tblPr>
              <a:tblGrid>
                <a:gridCol w="1264141"/>
                <a:gridCol w="1760195"/>
                <a:gridCol w="1800200"/>
              </a:tblGrid>
              <a:tr h="770358">
                <a:tc>
                  <a:txBody>
                    <a:bodyPr/>
                    <a:lstStyle/>
                    <a:p>
                      <a:pPr algn="l"/>
                      <a:endParaRPr lang="en-GB" sz="1800" dirty="0" smtClean="0"/>
                    </a:p>
                    <a:p>
                      <a:pPr algn="l"/>
                      <a:r>
                        <a:rPr lang="en-GB" sz="1800" dirty="0" smtClean="0"/>
                        <a:t>US$ ‘000</a:t>
                      </a:r>
                      <a:endParaRPr lang="en-GB" sz="1800" dirty="0"/>
                    </a:p>
                  </a:txBody>
                  <a:tcPr marT="45729" marB="45729" anchor="ctr"/>
                </a:tc>
                <a:tc>
                  <a:txBody>
                    <a:bodyPr/>
                    <a:lstStyle/>
                    <a:p>
                      <a:pPr algn="ctr"/>
                      <a:endParaRPr lang="en-GB" sz="1800" dirty="0" smtClean="0"/>
                    </a:p>
                    <a:p>
                      <a:pPr algn="ctr"/>
                      <a:r>
                        <a:rPr lang="en-GB" sz="1800" dirty="0" smtClean="0"/>
                        <a:t>2015</a:t>
                      </a:r>
                      <a:endParaRPr lang="en-GB" sz="1800" dirty="0"/>
                    </a:p>
                  </a:txBody>
                  <a:tcPr marT="45729" marB="45729" anchor="ctr"/>
                </a:tc>
                <a:tc>
                  <a:txBody>
                    <a:bodyPr/>
                    <a:lstStyle/>
                    <a:p>
                      <a:pPr algn="ctr"/>
                      <a:endParaRPr lang="en-GB" sz="1800" dirty="0" smtClean="0"/>
                    </a:p>
                    <a:p>
                      <a:pPr algn="ctr"/>
                      <a:r>
                        <a:rPr lang="en-GB" sz="1800" dirty="0" smtClean="0"/>
                        <a:t>2014</a:t>
                      </a:r>
                      <a:endParaRPr lang="en-GB" sz="1800" dirty="0"/>
                    </a:p>
                  </a:txBody>
                  <a:tcPr marT="45729" marB="45729" anchor="ctr"/>
                </a:tc>
              </a:tr>
              <a:tr h="914418">
                <a:tc>
                  <a:txBody>
                    <a:bodyPr/>
                    <a:lstStyle/>
                    <a:p>
                      <a:pPr algn="l"/>
                      <a:endParaRPr lang="en-GB" sz="1800" kern="1200" dirty="0" smtClean="0"/>
                    </a:p>
                    <a:p>
                      <a:pPr algn="l"/>
                      <a:r>
                        <a:rPr lang="en-GB" sz="1800" kern="1200" dirty="0" smtClean="0"/>
                        <a:t>Revenues</a:t>
                      </a:r>
                      <a:endParaRPr lang="en-GB" sz="1800" kern="1200" dirty="0">
                        <a:solidFill>
                          <a:schemeClr val="tx2">
                            <a:lumMod val="75000"/>
                          </a:schemeClr>
                        </a:solidFill>
                        <a:latin typeface="+mn-lt"/>
                        <a:ea typeface="+mn-ea"/>
                        <a:cs typeface="+mn-cs"/>
                      </a:endParaRPr>
                    </a:p>
                  </a:txBody>
                  <a:tcPr marT="45729" marB="45729" anchor="ctr"/>
                </a:tc>
                <a:tc>
                  <a:txBody>
                    <a:bodyPr/>
                    <a:lstStyle/>
                    <a:p>
                      <a:pPr algn="ctr"/>
                      <a:endParaRPr lang="en-GB" sz="1800" kern="1200" dirty="0" smtClean="0"/>
                    </a:p>
                    <a:p>
                      <a:pPr algn="ctr"/>
                      <a:r>
                        <a:rPr lang="en-GB" sz="1800" kern="1200" dirty="0" smtClean="0"/>
                        <a:t>5,131</a:t>
                      </a:r>
                      <a:endParaRPr lang="en-GB" sz="1800" kern="1200" dirty="0">
                        <a:solidFill>
                          <a:schemeClr val="tx2">
                            <a:lumMod val="75000"/>
                          </a:schemeClr>
                        </a:solidFill>
                        <a:latin typeface="+mn-lt"/>
                        <a:ea typeface="+mn-ea"/>
                        <a:cs typeface="+mn-cs"/>
                      </a:endParaRPr>
                    </a:p>
                  </a:txBody>
                  <a:tcPr marT="45729" marB="45729" anchor="ctr"/>
                </a:tc>
                <a:tc>
                  <a:txBody>
                    <a:bodyPr/>
                    <a:lstStyle/>
                    <a:p>
                      <a:pPr algn="ctr"/>
                      <a:endParaRPr lang="en-GB" sz="1800" kern="1200" dirty="0" smtClean="0"/>
                    </a:p>
                    <a:p>
                      <a:pPr algn="ctr"/>
                      <a:r>
                        <a:rPr lang="en-GB" sz="1800" kern="1200" dirty="0" smtClean="0"/>
                        <a:t>5,005</a:t>
                      </a:r>
                      <a:endParaRPr lang="en-GB" sz="1800" kern="1200" dirty="0">
                        <a:solidFill>
                          <a:schemeClr val="tx2">
                            <a:lumMod val="75000"/>
                          </a:schemeClr>
                        </a:solidFill>
                        <a:latin typeface="+mn-lt"/>
                        <a:ea typeface="+mn-ea"/>
                        <a:cs typeface="+mn-cs"/>
                      </a:endParaRPr>
                    </a:p>
                  </a:txBody>
                  <a:tcPr marT="45729" marB="45729" anchor="ctr"/>
                </a:tc>
              </a:tr>
              <a:tr h="739766">
                <a:tc>
                  <a:txBody>
                    <a:bodyPr/>
                    <a:lstStyle/>
                    <a:p>
                      <a:pPr algn="l"/>
                      <a:endParaRPr lang="en-GB" sz="1800" kern="1200" dirty="0" smtClean="0"/>
                    </a:p>
                    <a:p>
                      <a:pPr algn="l"/>
                      <a:r>
                        <a:rPr lang="en-GB" sz="1800" kern="1200" dirty="0" smtClean="0"/>
                        <a:t>Gross Margin</a:t>
                      </a:r>
                      <a:endParaRPr lang="en-GB" sz="1800" kern="1200" dirty="0">
                        <a:solidFill>
                          <a:schemeClr val="tx2">
                            <a:lumMod val="75000"/>
                          </a:schemeClr>
                        </a:solidFill>
                        <a:latin typeface="+mn-lt"/>
                        <a:ea typeface="+mn-ea"/>
                        <a:cs typeface="+mn-cs"/>
                      </a:endParaRPr>
                    </a:p>
                  </a:txBody>
                  <a:tcPr marT="45729" marB="45729" anchor="ctr"/>
                </a:tc>
                <a:tc>
                  <a:txBody>
                    <a:bodyPr/>
                    <a:lstStyle/>
                    <a:p>
                      <a:pPr algn="ctr"/>
                      <a:endParaRPr lang="en-GB" sz="1800" kern="1200" dirty="0" smtClean="0"/>
                    </a:p>
                    <a:p>
                      <a:pPr algn="ctr"/>
                      <a:r>
                        <a:rPr lang="he-IL" sz="1800" kern="1200" dirty="0" smtClean="0"/>
                        <a:t>40%</a:t>
                      </a:r>
                      <a:endParaRPr lang="en-GB" sz="1800" kern="1200" dirty="0">
                        <a:solidFill>
                          <a:schemeClr val="tx2">
                            <a:lumMod val="75000"/>
                          </a:schemeClr>
                        </a:solidFill>
                        <a:latin typeface="+mn-lt"/>
                        <a:ea typeface="+mn-ea"/>
                        <a:cs typeface="+mn-cs"/>
                      </a:endParaRPr>
                    </a:p>
                  </a:txBody>
                  <a:tcPr marT="45729" marB="45729" anchor="ctr"/>
                </a:tc>
                <a:tc>
                  <a:txBody>
                    <a:bodyPr/>
                    <a:lstStyle/>
                    <a:p>
                      <a:pPr algn="ctr"/>
                      <a:endParaRPr lang="en-GB" sz="1800" kern="1200" dirty="0" smtClean="0"/>
                    </a:p>
                    <a:p>
                      <a:pPr algn="ctr"/>
                      <a:r>
                        <a:rPr lang="en-GB" sz="1800" kern="1200" dirty="0" smtClean="0"/>
                        <a:t>50%</a:t>
                      </a:r>
                      <a:endParaRPr lang="en-GB" sz="1800" kern="1200" dirty="0">
                        <a:solidFill>
                          <a:schemeClr val="tx2">
                            <a:lumMod val="75000"/>
                          </a:schemeClr>
                        </a:solidFill>
                        <a:latin typeface="+mn-lt"/>
                        <a:ea typeface="+mn-ea"/>
                        <a:cs typeface="+mn-cs"/>
                      </a:endParaRPr>
                    </a:p>
                  </a:txBody>
                  <a:tcPr marT="45729" marB="45729" anchor="ctr"/>
                </a:tc>
              </a:tr>
              <a:tr h="914418">
                <a:tc>
                  <a:txBody>
                    <a:bodyPr/>
                    <a:lstStyle/>
                    <a:p>
                      <a:pPr algn="l"/>
                      <a:endParaRPr lang="en-GB" sz="1800" kern="1200" dirty="0" smtClean="0"/>
                    </a:p>
                    <a:p>
                      <a:pPr algn="l"/>
                      <a:r>
                        <a:rPr lang="en-GB" sz="1800" kern="1200" dirty="0" smtClean="0"/>
                        <a:t>Operating Loss</a:t>
                      </a:r>
                      <a:endParaRPr lang="en-GB" sz="1800" kern="1200" dirty="0">
                        <a:solidFill>
                          <a:schemeClr val="tx2">
                            <a:lumMod val="75000"/>
                          </a:schemeClr>
                        </a:solidFill>
                        <a:latin typeface="+mn-lt"/>
                        <a:ea typeface="+mn-ea"/>
                        <a:cs typeface="+mn-cs"/>
                      </a:endParaRPr>
                    </a:p>
                  </a:txBody>
                  <a:tcPr marT="45729" marB="45729" anchor="ctr"/>
                </a:tc>
                <a:tc>
                  <a:txBody>
                    <a:bodyPr/>
                    <a:lstStyle/>
                    <a:p>
                      <a:pPr algn="ctr"/>
                      <a:endParaRPr lang="en-GB" sz="1800" kern="1200" dirty="0" smtClean="0"/>
                    </a:p>
                    <a:p>
                      <a:pPr algn="ctr"/>
                      <a:r>
                        <a:rPr lang="en-GB" sz="1800" kern="1200" dirty="0" smtClean="0"/>
                        <a:t>1,560</a:t>
                      </a:r>
                      <a:endParaRPr lang="en-GB" sz="1800" kern="1200" dirty="0">
                        <a:solidFill>
                          <a:schemeClr val="tx2">
                            <a:lumMod val="75000"/>
                          </a:schemeClr>
                        </a:solidFill>
                        <a:latin typeface="+mn-lt"/>
                        <a:ea typeface="+mn-ea"/>
                        <a:cs typeface="+mn-cs"/>
                      </a:endParaRPr>
                    </a:p>
                  </a:txBody>
                  <a:tcPr marT="45729" marB="45729" anchor="ctr"/>
                </a:tc>
                <a:tc>
                  <a:txBody>
                    <a:bodyPr/>
                    <a:lstStyle/>
                    <a:p>
                      <a:pPr algn="ctr"/>
                      <a:endParaRPr lang="en-GB" sz="1800" kern="1200" dirty="0" smtClean="0"/>
                    </a:p>
                    <a:p>
                      <a:pPr algn="ctr"/>
                      <a:r>
                        <a:rPr lang="en-GB" sz="1800" kern="1200" dirty="0" smtClean="0"/>
                        <a:t>2,906</a:t>
                      </a:r>
                      <a:endParaRPr lang="en-GB" sz="1800" kern="1200" dirty="0">
                        <a:solidFill>
                          <a:schemeClr val="tx2">
                            <a:lumMod val="75000"/>
                          </a:schemeClr>
                        </a:solidFill>
                        <a:latin typeface="+mn-lt"/>
                        <a:ea typeface="+mn-ea"/>
                        <a:cs typeface="+mn-cs"/>
                      </a:endParaRPr>
                    </a:p>
                  </a:txBody>
                  <a:tcPr marT="45729" marB="45729" anchor="ctr"/>
                </a:tc>
              </a:tr>
            </a:tbl>
          </a:graphicData>
        </a:graphic>
      </p:graphicFrame>
      <p:sp>
        <p:nvSpPr>
          <p:cNvPr id="5" name="Slide Number Placeholder 4"/>
          <p:cNvSpPr>
            <a:spLocks noGrp="1"/>
          </p:cNvSpPr>
          <p:nvPr>
            <p:ph type="sldNum" sz="quarter" idx="2"/>
          </p:nvPr>
        </p:nvSpPr>
        <p:spPr/>
        <p:txBody>
          <a:bodyPr/>
          <a:lstStyle/>
          <a:p>
            <a:pPr lvl="0"/>
            <a:fld id="{86CB4B4D-7CA3-9044-876B-883B54F8677D}" type="slidenum">
              <a:rPr lang="en-US" smtClean="0"/>
              <a:t>22</a:t>
            </a:fld>
            <a:endParaRPr lang="en-US"/>
          </a:p>
        </p:txBody>
      </p:sp>
    </p:spTree>
    <p:extLst>
      <p:ext uri="{BB962C8B-B14F-4D97-AF65-F5344CB8AC3E}">
        <p14:creationId xmlns:p14="http://schemas.microsoft.com/office/powerpoint/2010/main" val="372959084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3744416" cy="900790"/>
          </a:xfrm>
        </p:spPr>
        <p:txBody>
          <a:bodyPr/>
          <a:lstStyle/>
          <a:p>
            <a:pPr algn="l"/>
            <a:r>
              <a:rPr lang="en-US" dirty="0" smtClean="0">
                <a:solidFill>
                  <a:schemeClr val="accent1"/>
                </a:solidFill>
              </a:rPr>
              <a:t>P&amp;L: 2015 VS. 2014</a:t>
            </a:r>
            <a:endParaRPr lang="en-US" dirty="0">
              <a:solidFill>
                <a:schemeClr val="accent1"/>
              </a:solidFill>
            </a:endParaRPr>
          </a:p>
        </p:txBody>
      </p:sp>
      <p:sp>
        <p:nvSpPr>
          <p:cNvPr id="4" name="Slide Number Placeholder 3"/>
          <p:cNvSpPr>
            <a:spLocks noGrp="1"/>
          </p:cNvSpPr>
          <p:nvPr>
            <p:ph type="sldNum" sz="quarter" idx="2"/>
          </p:nvPr>
        </p:nvSpPr>
        <p:spPr/>
        <p:txBody>
          <a:bodyPr/>
          <a:lstStyle/>
          <a:p>
            <a:pPr lvl="0"/>
            <a:fld id="{86CB4B4D-7CA3-9044-876B-883B54F8677D}" type="slidenum">
              <a:rPr lang="en-US" smtClean="0"/>
              <a:t>23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92362163"/>
              </p:ext>
            </p:extLst>
          </p:nvPr>
        </p:nvGraphicFramePr>
        <p:xfrm>
          <a:off x="2555776" y="771550"/>
          <a:ext cx="3744416" cy="4059818"/>
        </p:xfrm>
        <a:graphic>
          <a:graphicData uri="http://schemas.openxmlformats.org/drawingml/2006/table">
            <a:tbl>
              <a:tblPr>
                <a:tableStyleId>{5DA37D80-6434-44D0-A028-1B22A696006F}</a:tableStyleId>
              </a:tblPr>
              <a:tblGrid>
                <a:gridCol w="1624358"/>
                <a:gridCol w="751906"/>
                <a:gridCol w="720080"/>
                <a:gridCol w="648072"/>
              </a:tblGrid>
              <a:tr h="184069">
                <a:tc>
                  <a:txBody>
                    <a:bodyPr/>
                    <a:lstStyle/>
                    <a:p>
                      <a:pPr algn="l" fontAlgn="b"/>
                      <a:r>
                        <a:rPr lang="en-US" sz="1200" b="1" i="0" u="sng" strike="noStrike" dirty="0" smtClean="0">
                          <a:solidFill>
                            <a:srgbClr val="000000"/>
                          </a:solidFill>
                          <a:effectLst/>
                          <a:latin typeface="Arial"/>
                        </a:rPr>
                        <a:t>US $ ‘000</a:t>
                      </a:r>
                      <a:endParaRPr lang="en-US" sz="1200" b="1" i="0" u="sng" strike="noStrike" dirty="0">
                        <a:solidFill>
                          <a:srgbClr val="000000"/>
                        </a:solidFill>
                        <a:effectLst/>
                        <a:latin typeface="Arial"/>
                      </a:endParaRPr>
                    </a:p>
                  </a:txBody>
                  <a:tcPr marL="0" marR="0" marT="0" marB="0" anchor="b">
                    <a:solidFill>
                      <a:schemeClr val="accent2"/>
                    </a:solidFill>
                  </a:tcPr>
                </a:tc>
                <a:tc>
                  <a:txBody>
                    <a:bodyPr/>
                    <a:lstStyle/>
                    <a:p>
                      <a:pPr algn="ctr" fontAlgn="b"/>
                      <a:r>
                        <a:rPr lang="en-US" sz="1200" b="1" u="none" strike="noStrike" dirty="0">
                          <a:solidFill>
                            <a:schemeClr val="bg1"/>
                          </a:solidFill>
                          <a:effectLst/>
                        </a:rPr>
                        <a:t>2015</a:t>
                      </a:r>
                      <a:endParaRPr lang="en-US" sz="1200" b="1" i="0" u="none" strike="noStrike" dirty="0">
                        <a:solidFill>
                          <a:schemeClr val="bg1"/>
                        </a:solidFill>
                        <a:effectLst/>
                        <a:latin typeface="Arial"/>
                      </a:endParaRPr>
                    </a:p>
                  </a:txBody>
                  <a:tcPr marL="0" marR="0" marT="0" marB="0" anchor="b">
                    <a:solidFill>
                      <a:schemeClr val="accent2"/>
                    </a:solidFill>
                  </a:tcPr>
                </a:tc>
                <a:tc>
                  <a:txBody>
                    <a:bodyPr/>
                    <a:lstStyle/>
                    <a:p>
                      <a:pPr algn="ctr" fontAlgn="b"/>
                      <a:r>
                        <a:rPr lang="en-US" sz="1200" b="1" u="none" strike="noStrike" dirty="0">
                          <a:solidFill>
                            <a:schemeClr val="bg1"/>
                          </a:solidFill>
                          <a:effectLst/>
                        </a:rPr>
                        <a:t>2014</a:t>
                      </a:r>
                      <a:endParaRPr lang="en-US" sz="1200" b="1" i="0" u="none" strike="noStrike" dirty="0">
                        <a:solidFill>
                          <a:schemeClr val="bg1"/>
                        </a:solidFill>
                        <a:effectLst/>
                        <a:latin typeface="Arial"/>
                      </a:endParaRPr>
                    </a:p>
                  </a:txBody>
                  <a:tcPr marL="0" marR="0" marT="0" marB="0" anchor="b">
                    <a:solidFill>
                      <a:schemeClr val="accent2"/>
                    </a:solidFill>
                  </a:tcPr>
                </a:tc>
                <a:tc>
                  <a:txBody>
                    <a:bodyPr/>
                    <a:lstStyle/>
                    <a:p>
                      <a:pPr algn="l" fontAlgn="b"/>
                      <a:endParaRPr lang="en-US" sz="1000" b="1" i="1" u="none" strike="noStrike" dirty="0">
                        <a:solidFill>
                          <a:srgbClr val="000000"/>
                        </a:solidFill>
                        <a:effectLst/>
                        <a:latin typeface="Calibri"/>
                      </a:endParaRPr>
                    </a:p>
                  </a:txBody>
                  <a:tcPr marL="0" marR="0" marT="0" marB="0" anchor="b">
                    <a:solidFill>
                      <a:schemeClr val="accent2"/>
                    </a:solidFill>
                  </a:tcPr>
                </a:tc>
              </a:tr>
              <a:tr h="147255">
                <a:tc>
                  <a:txBody>
                    <a:bodyPr/>
                    <a:lstStyle/>
                    <a:p>
                      <a:pPr algn="l" fontAlgn="b"/>
                      <a:r>
                        <a:rPr lang="en-US" sz="1000" b="1" u="none" strike="noStrike" dirty="0">
                          <a:effectLst/>
                        </a:rPr>
                        <a:t>Revenues</a:t>
                      </a:r>
                      <a:endParaRPr lang="en-US" sz="1000" b="1" i="0" u="none" strike="noStrike" dirty="0">
                        <a:solidFill>
                          <a:srgbClr val="000000"/>
                        </a:solidFill>
                        <a:effectLst/>
                        <a:latin typeface="Arial"/>
                      </a:endParaRPr>
                    </a:p>
                  </a:txBody>
                  <a:tcPr marL="0" marR="0" marT="0" marB="0" anchor="b"/>
                </a:tc>
                <a:tc>
                  <a:txBody>
                    <a:bodyPr/>
                    <a:lstStyle/>
                    <a:p>
                      <a:pPr algn="ctr" fontAlgn="b"/>
                      <a:endParaRPr lang="en-US" sz="1000" b="1" i="0" u="none" strike="noStrike" dirty="0">
                        <a:solidFill>
                          <a:srgbClr val="000000"/>
                        </a:solidFill>
                        <a:effectLst/>
                        <a:latin typeface="Calibri"/>
                      </a:endParaRPr>
                    </a:p>
                  </a:txBody>
                  <a:tcPr marL="0" marR="0" marT="0" marB="0" anchor="b"/>
                </a:tc>
                <a:tc>
                  <a:txBody>
                    <a:bodyPr/>
                    <a:lstStyle/>
                    <a:p>
                      <a:pPr algn="ctr" fontAlgn="b"/>
                      <a:endParaRPr lang="en-US" sz="1000" b="1" i="0" u="none" strike="noStrike" dirty="0">
                        <a:solidFill>
                          <a:srgbClr val="000000"/>
                        </a:solidFill>
                        <a:effectLst/>
                        <a:latin typeface="Calibri"/>
                      </a:endParaRPr>
                    </a:p>
                  </a:txBody>
                  <a:tcPr marL="0" marR="0" marT="0" marB="0" anchor="b"/>
                </a:tc>
                <a:tc>
                  <a:txBody>
                    <a:bodyPr/>
                    <a:lstStyle/>
                    <a:p>
                      <a:pPr algn="l" fontAlgn="b"/>
                      <a:endParaRPr lang="en-US" sz="1000" b="1" i="1" u="none" strike="noStrike" dirty="0">
                        <a:solidFill>
                          <a:srgbClr val="000000"/>
                        </a:solidFill>
                        <a:effectLst/>
                        <a:latin typeface="Calibri"/>
                      </a:endParaRPr>
                    </a:p>
                  </a:txBody>
                  <a:tcPr marL="0" marR="0" marT="0" marB="0" anchor="b"/>
                </a:tc>
              </a:tr>
              <a:tr h="154618">
                <a:tc>
                  <a:txBody>
                    <a:bodyPr/>
                    <a:lstStyle/>
                    <a:p>
                      <a:pPr algn="l" fontAlgn="b"/>
                      <a:r>
                        <a:rPr lang="en-US" sz="1000" b="1" u="sng" strike="noStrike" dirty="0">
                          <a:effectLst/>
                        </a:rPr>
                        <a:t>Total Revenues</a:t>
                      </a:r>
                      <a:endParaRPr lang="en-US" sz="1000" b="1" i="0" u="sng" strike="noStrike" dirty="0">
                        <a:solidFill>
                          <a:srgbClr val="000000"/>
                        </a:solidFill>
                        <a:effectLst/>
                        <a:latin typeface="Arial"/>
                      </a:endParaRPr>
                    </a:p>
                  </a:txBody>
                  <a:tcPr marL="0" marR="0" marT="0" marB="0" anchor="b"/>
                </a:tc>
                <a:tc>
                  <a:txBody>
                    <a:bodyPr/>
                    <a:lstStyle/>
                    <a:p>
                      <a:pPr algn="ctr" fontAlgn="b"/>
                      <a:r>
                        <a:rPr lang="en-US" sz="1000" b="1" u="none" strike="noStrike" dirty="0">
                          <a:effectLst/>
                        </a:rPr>
                        <a:t>5,131</a:t>
                      </a:r>
                      <a:endParaRPr lang="en-US" sz="1000" b="1" i="0" u="none" strike="noStrike" dirty="0">
                        <a:solidFill>
                          <a:srgbClr val="000000"/>
                        </a:solidFill>
                        <a:effectLst/>
                        <a:latin typeface="Calibri"/>
                      </a:endParaRPr>
                    </a:p>
                  </a:txBody>
                  <a:tcPr marL="0" marR="0" marT="0" marB="0" anchor="b"/>
                </a:tc>
                <a:tc>
                  <a:txBody>
                    <a:bodyPr/>
                    <a:lstStyle/>
                    <a:p>
                      <a:pPr algn="ctr" fontAlgn="b"/>
                      <a:r>
                        <a:rPr lang="en-US" sz="1000" b="1" u="none" strike="noStrike" dirty="0">
                          <a:effectLst/>
                        </a:rPr>
                        <a:t>5,005</a:t>
                      </a:r>
                      <a:endParaRPr lang="en-US" sz="1000" b="1" i="0" u="none" strike="noStrike" dirty="0">
                        <a:solidFill>
                          <a:srgbClr val="000000"/>
                        </a:solidFill>
                        <a:effectLst/>
                        <a:latin typeface="Calibri"/>
                      </a:endParaRPr>
                    </a:p>
                  </a:txBody>
                  <a:tcPr marL="0" marR="0" marT="0" marB="0" anchor="b"/>
                </a:tc>
                <a:tc>
                  <a:txBody>
                    <a:bodyPr/>
                    <a:lstStyle/>
                    <a:p>
                      <a:pPr algn="l" fontAlgn="b"/>
                      <a:endParaRPr lang="en-US" sz="1000" b="1" i="1" u="none" strike="noStrike" dirty="0">
                        <a:solidFill>
                          <a:srgbClr val="000000"/>
                        </a:solidFill>
                        <a:effectLst/>
                        <a:latin typeface="Calibri"/>
                      </a:endParaRPr>
                    </a:p>
                  </a:txBody>
                  <a:tcPr marL="0" marR="0" marT="0" marB="0" anchor="b"/>
                </a:tc>
              </a:tr>
              <a:tr h="154618">
                <a:tc>
                  <a:txBody>
                    <a:bodyPr/>
                    <a:lstStyle/>
                    <a:p>
                      <a:pPr algn="l" fontAlgn="b"/>
                      <a:endParaRPr lang="en-US" sz="1000" b="1" i="0" u="none" strike="noStrike" dirty="0">
                        <a:solidFill>
                          <a:srgbClr val="000000"/>
                        </a:solidFill>
                        <a:effectLst/>
                        <a:latin typeface="Arial"/>
                      </a:endParaRPr>
                    </a:p>
                  </a:txBody>
                  <a:tcPr marL="0" marR="0" marT="0" marB="0" anchor="b"/>
                </a:tc>
                <a:tc>
                  <a:txBody>
                    <a:bodyPr/>
                    <a:lstStyle/>
                    <a:p>
                      <a:pPr algn="ctr" fontAlgn="b"/>
                      <a:endParaRPr lang="en-US" sz="1000" b="1" i="0" u="none" strike="noStrike" dirty="0">
                        <a:solidFill>
                          <a:srgbClr val="000000"/>
                        </a:solidFill>
                        <a:effectLst/>
                        <a:latin typeface="Calibri"/>
                      </a:endParaRPr>
                    </a:p>
                  </a:txBody>
                  <a:tcPr marL="0" marR="0" marT="0" marB="0" anchor="b"/>
                </a:tc>
                <a:tc>
                  <a:txBody>
                    <a:bodyPr/>
                    <a:lstStyle/>
                    <a:p>
                      <a:pPr algn="ctr" fontAlgn="b"/>
                      <a:endParaRPr lang="en-US" sz="1000" b="1" i="0" u="none" strike="noStrike" dirty="0">
                        <a:solidFill>
                          <a:srgbClr val="000000"/>
                        </a:solidFill>
                        <a:effectLst/>
                        <a:latin typeface="Calibri"/>
                      </a:endParaRPr>
                    </a:p>
                  </a:txBody>
                  <a:tcPr marL="0" marR="0" marT="0" marB="0" anchor="b"/>
                </a:tc>
                <a:tc>
                  <a:txBody>
                    <a:bodyPr/>
                    <a:lstStyle/>
                    <a:p>
                      <a:pPr algn="l" fontAlgn="b"/>
                      <a:endParaRPr lang="en-US" sz="1000" b="1" i="1" u="none" strike="noStrike" dirty="0">
                        <a:solidFill>
                          <a:srgbClr val="000000"/>
                        </a:solidFill>
                        <a:effectLst/>
                        <a:latin typeface="Calibri"/>
                      </a:endParaRPr>
                    </a:p>
                  </a:txBody>
                  <a:tcPr marL="0" marR="0" marT="0" marB="0" anchor="b"/>
                </a:tc>
              </a:tr>
              <a:tr h="154618">
                <a:tc>
                  <a:txBody>
                    <a:bodyPr/>
                    <a:lstStyle/>
                    <a:p>
                      <a:pPr algn="l" fontAlgn="b"/>
                      <a:r>
                        <a:rPr lang="en-US" sz="1000" b="1" u="sng" strike="noStrike" dirty="0">
                          <a:effectLst/>
                        </a:rPr>
                        <a:t>Total Cost of Goods</a:t>
                      </a:r>
                      <a:endParaRPr lang="en-US" sz="1000" b="1" i="0" u="sng" strike="noStrike" dirty="0">
                        <a:solidFill>
                          <a:srgbClr val="000000"/>
                        </a:solidFill>
                        <a:effectLst/>
                        <a:latin typeface="Arial"/>
                      </a:endParaRPr>
                    </a:p>
                  </a:txBody>
                  <a:tcPr marL="0" marR="0" marT="0" marB="0" anchor="b"/>
                </a:tc>
                <a:tc>
                  <a:txBody>
                    <a:bodyPr/>
                    <a:lstStyle/>
                    <a:p>
                      <a:pPr algn="ctr" fontAlgn="b"/>
                      <a:r>
                        <a:rPr lang="en-US" sz="1000" b="1" u="none" strike="noStrike" dirty="0">
                          <a:effectLst/>
                        </a:rPr>
                        <a:t>-3,065</a:t>
                      </a:r>
                      <a:endParaRPr lang="en-US" sz="1000" b="1" i="0" u="none" strike="noStrike" dirty="0">
                        <a:solidFill>
                          <a:srgbClr val="000000"/>
                        </a:solidFill>
                        <a:effectLst/>
                        <a:latin typeface="Calibri"/>
                      </a:endParaRPr>
                    </a:p>
                  </a:txBody>
                  <a:tcPr marL="0" marR="0" marT="0" marB="0" anchor="b"/>
                </a:tc>
                <a:tc>
                  <a:txBody>
                    <a:bodyPr/>
                    <a:lstStyle/>
                    <a:p>
                      <a:pPr algn="ctr" fontAlgn="b"/>
                      <a:r>
                        <a:rPr lang="en-US" sz="1000" b="1" u="none" strike="noStrike" dirty="0">
                          <a:effectLst/>
                        </a:rPr>
                        <a:t>-2,499</a:t>
                      </a:r>
                      <a:endParaRPr lang="en-US" sz="1000" b="1" i="0" u="none" strike="noStrike" dirty="0">
                        <a:solidFill>
                          <a:srgbClr val="000000"/>
                        </a:solidFill>
                        <a:effectLst/>
                        <a:latin typeface="Calibri"/>
                      </a:endParaRPr>
                    </a:p>
                  </a:txBody>
                  <a:tcPr marL="0" marR="0" marT="0" marB="0" anchor="b"/>
                </a:tc>
                <a:tc>
                  <a:txBody>
                    <a:bodyPr/>
                    <a:lstStyle/>
                    <a:p>
                      <a:pPr algn="r" fontAlgn="b"/>
                      <a:r>
                        <a:rPr lang="en-US" sz="1000" b="1" u="none" strike="noStrike" dirty="0">
                          <a:effectLst/>
                        </a:rPr>
                        <a:t>-22.6%</a:t>
                      </a:r>
                      <a:endParaRPr lang="en-US" sz="1000" b="1" i="1" u="none" strike="noStrike" dirty="0">
                        <a:solidFill>
                          <a:srgbClr val="000000"/>
                        </a:solidFill>
                        <a:effectLst/>
                        <a:latin typeface="Calibri"/>
                      </a:endParaRPr>
                    </a:p>
                  </a:txBody>
                  <a:tcPr marL="0" marR="0" marT="0" marB="0" anchor="b"/>
                </a:tc>
              </a:tr>
              <a:tr h="154618">
                <a:tc>
                  <a:txBody>
                    <a:bodyPr/>
                    <a:lstStyle/>
                    <a:p>
                      <a:pPr algn="l" fontAlgn="b"/>
                      <a:endParaRPr lang="en-US" sz="1000" b="1" i="0" u="sng" strike="noStrike" dirty="0">
                        <a:solidFill>
                          <a:srgbClr val="000000"/>
                        </a:solidFill>
                        <a:effectLst/>
                        <a:latin typeface="Arial"/>
                      </a:endParaRPr>
                    </a:p>
                  </a:txBody>
                  <a:tcPr marL="0" marR="0" marT="0" marB="0" anchor="b"/>
                </a:tc>
                <a:tc>
                  <a:txBody>
                    <a:bodyPr/>
                    <a:lstStyle/>
                    <a:p>
                      <a:pPr algn="ctr" fontAlgn="b"/>
                      <a:endParaRPr lang="en-US" sz="1000" b="1" i="0" u="none" strike="noStrike" dirty="0">
                        <a:solidFill>
                          <a:srgbClr val="000000"/>
                        </a:solidFill>
                        <a:effectLst/>
                        <a:latin typeface="Calibri"/>
                      </a:endParaRPr>
                    </a:p>
                  </a:txBody>
                  <a:tcPr marL="0" marR="0" marT="0" marB="0" anchor="b"/>
                </a:tc>
                <a:tc>
                  <a:txBody>
                    <a:bodyPr/>
                    <a:lstStyle/>
                    <a:p>
                      <a:pPr algn="ctr" fontAlgn="b"/>
                      <a:endParaRPr lang="en-US" sz="1000" b="1" i="0" u="none" strike="noStrike" dirty="0">
                        <a:solidFill>
                          <a:srgbClr val="000000"/>
                        </a:solidFill>
                        <a:effectLst/>
                        <a:latin typeface="Calibri"/>
                      </a:endParaRPr>
                    </a:p>
                  </a:txBody>
                  <a:tcPr marL="0" marR="0" marT="0" marB="0" anchor="b"/>
                </a:tc>
                <a:tc>
                  <a:txBody>
                    <a:bodyPr/>
                    <a:lstStyle/>
                    <a:p>
                      <a:pPr algn="l" fontAlgn="b"/>
                      <a:endParaRPr lang="en-US" sz="1000" b="1" i="1" u="none" strike="noStrike" dirty="0">
                        <a:solidFill>
                          <a:srgbClr val="000000"/>
                        </a:solidFill>
                        <a:effectLst/>
                        <a:latin typeface="Calibri"/>
                      </a:endParaRPr>
                    </a:p>
                  </a:txBody>
                  <a:tcPr marL="0" marR="0" marT="0" marB="0" anchor="b"/>
                </a:tc>
              </a:tr>
              <a:tr h="154618">
                <a:tc>
                  <a:txBody>
                    <a:bodyPr/>
                    <a:lstStyle/>
                    <a:p>
                      <a:pPr algn="l" fontAlgn="b"/>
                      <a:r>
                        <a:rPr lang="en-US" sz="1000" b="1" u="sng" strike="noStrike" dirty="0">
                          <a:effectLst/>
                        </a:rPr>
                        <a:t>Gross Margin</a:t>
                      </a:r>
                      <a:endParaRPr lang="en-US" sz="1000" b="1" i="0" u="sng" strike="noStrike" dirty="0">
                        <a:solidFill>
                          <a:srgbClr val="000000"/>
                        </a:solidFill>
                        <a:effectLst/>
                        <a:latin typeface="Arial"/>
                      </a:endParaRPr>
                    </a:p>
                  </a:txBody>
                  <a:tcPr marL="0" marR="0" marT="0" marB="0" anchor="b"/>
                </a:tc>
                <a:tc>
                  <a:txBody>
                    <a:bodyPr/>
                    <a:lstStyle/>
                    <a:p>
                      <a:pPr algn="ctr" fontAlgn="b"/>
                      <a:r>
                        <a:rPr lang="en-US" sz="1000" b="1" u="none" strike="noStrike" dirty="0">
                          <a:effectLst/>
                        </a:rPr>
                        <a:t>2,066</a:t>
                      </a:r>
                      <a:endParaRPr lang="en-US" sz="1000" b="1" i="0" u="none" strike="noStrike" dirty="0">
                        <a:solidFill>
                          <a:srgbClr val="000000"/>
                        </a:solidFill>
                        <a:effectLst/>
                        <a:latin typeface="Calibri"/>
                      </a:endParaRPr>
                    </a:p>
                  </a:txBody>
                  <a:tcPr marL="0" marR="0" marT="0" marB="0" anchor="b"/>
                </a:tc>
                <a:tc>
                  <a:txBody>
                    <a:bodyPr/>
                    <a:lstStyle/>
                    <a:p>
                      <a:pPr algn="ctr" fontAlgn="b"/>
                      <a:r>
                        <a:rPr lang="en-US" sz="1000" b="1" u="none" strike="noStrike" dirty="0">
                          <a:effectLst/>
                        </a:rPr>
                        <a:t>2,506</a:t>
                      </a:r>
                      <a:endParaRPr lang="en-US" sz="1000" b="1" i="0" u="none" strike="noStrike" dirty="0">
                        <a:solidFill>
                          <a:srgbClr val="000000"/>
                        </a:solidFill>
                        <a:effectLst/>
                        <a:latin typeface="Calibri"/>
                      </a:endParaRPr>
                    </a:p>
                  </a:txBody>
                  <a:tcPr marL="0" marR="0" marT="0" marB="0" anchor="b"/>
                </a:tc>
                <a:tc>
                  <a:txBody>
                    <a:bodyPr/>
                    <a:lstStyle/>
                    <a:p>
                      <a:pPr algn="r" fontAlgn="b"/>
                      <a:r>
                        <a:rPr lang="en-US" sz="1000" b="1" u="none" strike="noStrike" dirty="0">
                          <a:effectLst/>
                        </a:rPr>
                        <a:t>-17.6%</a:t>
                      </a:r>
                      <a:endParaRPr lang="en-US" sz="1000" b="1" i="1" u="none" strike="noStrike" dirty="0">
                        <a:solidFill>
                          <a:srgbClr val="000000"/>
                        </a:solidFill>
                        <a:effectLst/>
                        <a:latin typeface="Calibri"/>
                      </a:endParaRPr>
                    </a:p>
                  </a:txBody>
                  <a:tcPr marL="0" marR="0" marT="0" marB="0" anchor="b"/>
                </a:tc>
              </a:tr>
              <a:tr h="154618">
                <a:tc>
                  <a:txBody>
                    <a:bodyPr/>
                    <a:lstStyle/>
                    <a:p>
                      <a:pPr algn="l" fontAlgn="b"/>
                      <a:endParaRPr lang="en-US" sz="1000" b="1" i="0" u="none" strike="noStrike" dirty="0">
                        <a:solidFill>
                          <a:srgbClr val="000000"/>
                        </a:solidFill>
                        <a:effectLst/>
                        <a:latin typeface="Arial"/>
                      </a:endParaRPr>
                    </a:p>
                  </a:txBody>
                  <a:tcPr marL="0" marR="0" marT="0" marB="0" anchor="b"/>
                </a:tc>
                <a:tc>
                  <a:txBody>
                    <a:bodyPr/>
                    <a:lstStyle/>
                    <a:p>
                      <a:pPr algn="ctr" fontAlgn="b"/>
                      <a:endParaRPr lang="en-US" sz="1000" b="1" i="0" u="none" strike="noStrike" dirty="0">
                        <a:solidFill>
                          <a:srgbClr val="000000"/>
                        </a:solidFill>
                        <a:effectLst/>
                        <a:latin typeface="Calibri"/>
                      </a:endParaRPr>
                    </a:p>
                  </a:txBody>
                  <a:tcPr marL="0" marR="0" marT="0" marB="0" anchor="b"/>
                </a:tc>
                <a:tc>
                  <a:txBody>
                    <a:bodyPr/>
                    <a:lstStyle/>
                    <a:p>
                      <a:pPr algn="ctr" fontAlgn="b"/>
                      <a:endParaRPr lang="en-US" sz="1000" b="1" i="0" u="none" strike="noStrike" dirty="0">
                        <a:solidFill>
                          <a:srgbClr val="000000"/>
                        </a:solidFill>
                        <a:effectLst/>
                        <a:latin typeface="Calibri"/>
                      </a:endParaRPr>
                    </a:p>
                  </a:txBody>
                  <a:tcPr marL="0" marR="0" marT="0" marB="0" anchor="b"/>
                </a:tc>
                <a:tc>
                  <a:txBody>
                    <a:bodyPr/>
                    <a:lstStyle/>
                    <a:p>
                      <a:pPr algn="l" fontAlgn="b"/>
                      <a:endParaRPr lang="en-US" sz="1000" b="1" i="1" u="none" strike="noStrike" dirty="0">
                        <a:solidFill>
                          <a:srgbClr val="000000"/>
                        </a:solidFill>
                        <a:effectLst/>
                        <a:latin typeface="Calibri"/>
                      </a:endParaRPr>
                    </a:p>
                  </a:txBody>
                  <a:tcPr marL="0" marR="0" marT="0" marB="0" anchor="b"/>
                </a:tc>
              </a:tr>
              <a:tr h="154618">
                <a:tc>
                  <a:txBody>
                    <a:bodyPr/>
                    <a:lstStyle/>
                    <a:p>
                      <a:pPr algn="l" fontAlgn="b"/>
                      <a:r>
                        <a:rPr lang="en-US" sz="1000" b="1" u="none" strike="noStrike">
                          <a:effectLst/>
                        </a:rPr>
                        <a:t>Operating Expenses</a:t>
                      </a:r>
                      <a:endParaRPr lang="en-US" sz="1000" b="1" i="0" u="none" strike="noStrike">
                        <a:solidFill>
                          <a:srgbClr val="000000"/>
                        </a:solidFill>
                        <a:effectLst/>
                        <a:latin typeface="Arial"/>
                      </a:endParaRPr>
                    </a:p>
                  </a:txBody>
                  <a:tcPr marL="0" marR="0" marT="0" marB="0" anchor="b"/>
                </a:tc>
                <a:tc>
                  <a:txBody>
                    <a:bodyPr/>
                    <a:lstStyle/>
                    <a:p>
                      <a:pPr algn="ctr" fontAlgn="b"/>
                      <a:endParaRPr lang="en-US" sz="1000" b="1" i="0" u="none" strike="noStrike" dirty="0">
                        <a:solidFill>
                          <a:srgbClr val="000000"/>
                        </a:solidFill>
                        <a:effectLst/>
                        <a:latin typeface="Calibri"/>
                      </a:endParaRPr>
                    </a:p>
                  </a:txBody>
                  <a:tcPr marL="0" marR="0" marT="0" marB="0" anchor="b"/>
                </a:tc>
                <a:tc>
                  <a:txBody>
                    <a:bodyPr/>
                    <a:lstStyle/>
                    <a:p>
                      <a:pPr algn="ctr" fontAlgn="b"/>
                      <a:endParaRPr lang="en-US" sz="1000" b="1" i="0" u="none" strike="noStrike" dirty="0">
                        <a:solidFill>
                          <a:srgbClr val="000000"/>
                        </a:solidFill>
                        <a:effectLst/>
                        <a:latin typeface="Calibri"/>
                      </a:endParaRPr>
                    </a:p>
                  </a:txBody>
                  <a:tcPr marL="0" marR="0" marT="0" marB="0" anchor="b"/>
                </a:tc>
                <a:tc>
                  <a:txBody>
                    <a:bodyPr/>
                    <a:lstStyle/>
                    <a:p>
                      <a:pPr algn="l" fontAlgn="b"/>
                      <a:endParaRPr lang="en-US" sz="1000" b="1" i="1" u="none" strike="noStrike" dirty="0">
                        <a:solidFill>
                          <a:srgbClr val="000000"/>
                        </a:solidFill>
                        <a:effectLst/>
                        <a:latin typeface="Calibri"/>
                      </a:endParaRPr>
                    </a:p>
                  </a:txBody>
                  <a:tcPr marL="0" marR="0" marT="0" marB="0" anchor="b"/>
                </a:tc>
              </a:tr>
              <a:tr h="154618">
                <a:tc>
                  <a:txBody>
                    <a:bodyPr/>
                    <a:lstStyle/>
                    <a:p>
                      <a:pPr algn="l" fontAlgn="b"/>
                      <a:r>
                        <a:rPr lang="en-US" sz="1000" b="1" u="none" strike="noStrike">
                          <a:effectLst/>
                        </a:rPr>
                        <a:t>General &amp; Administrative</a:t>
                      </a:r>
                      <a:endParaRPr lang="en-US" sz="1000" b="1" i="0" u="none" strike="noStrike">
                        <a:solidFill>
                          <a:srgbClr val="000000"/>
                        </a:solidFill>
                        <a:effectLst/>
                        <a:latin typeface="Arial"/>
                      </a:endParaRPr>
                    </a:p>
                  </a:txBody>
                  <a:tcPr marL="0" marR="0" marT="0" marB="0" anchor="b"/>
                </a:tc>
                <a:tc>
                  <a:txBody>
                    <a:bodyPr/>
                    <a:lstStyle/>
                    <a:p>
                      <a:pPr algn="ctr" fontAlgn="b"/>
                      <a:r>
                        <a:rPr lang="en-US" sz="1000" b="1" u="none" strike="noStrike" dirty="0">
                          <a:effectLst/>
                        </a:rPr>
                        <a:t>-2,906</a:t>
                      </a:r>
                      <a:endParaRPr lang="en-US" sz="1000" b="1" i="0" u="none" strike="noStrike" dirty="0">
                        <a:solidFill>
                          <a:srgbClr val="000000"/>
                        </a:solidFill>
                        <a:effectLst/>
                        <a:latin typeface="Calibri"/>
                      </a:endParaRPr>
                    </a:p>
                  </a:txBody>
                  <a:tcPr marL="0" marR="0" marT="0" marB="0" anchor="b"/>
                </a:tc>
                <a:tc>
                  <a:txBody>
                    <a:bodyPr/>
                    <a:lstStyle/>
                    <a:p>
                      <a:pPr algn="ctr" fontAlgn="b"/>
                      <a:r>
                        <a:rPr lang="en-US" sz="1000" b="1" u="none" strike="noStrike" dirty="0">
                          <a:effectLst/>
                        </a:rPr>
                        <a:t>-4,037</a:t>
                      </a:r>
                      <a:endParaRPr lang="en-US" sz="1000" b="1" i="0" u="none" strike="noStrike" dirty="0">
                        <a:solidFill>
                          <a:srgbClr val="000000"/>
                        </a:solidFill>
                        <a:effectLst/>
                        <a:latin typeface="Calibri"/>
                      </a:endParaRPr>
                    </a:p>
                  </a:txBody>
                  <a:tcPr marL="0" marR="0" marT="0" marB="0" anchor="b"/>
                </a:tc>
                <a:tc>
                  <a:txBody>
                    <a:bodyPr/>
                    <a:lstStyle/>
                    <a:p>
                      <a:pPr algn="r" fontAlgn="b"/>
                      <a:r>
                        <a:rPr lang="en-US" sz="1000" b="1" u="none" strike="noStrike" dirty="0">
                          <a:effectLst/>
                        </a:rPr>
                        <a:t>28.0%</a:t>
                      </a:r>
                      <a:endParaRPr lang="en-US" sz="1000" b="1" i="1" u="none" strike="noStrike" dirty="0">
                        <a:solidFill>
                          <a:srgbClr val="000000"/>
                        </a:solidFill>
                        <a:effectLst/>
                        <a:latin typeface="Calibri"/>
                      </a:endParaRPr>
                    </a:p>
                  </a:txBody>
                  <a:tcPr marL="0" marR="0" marT="0" marB="0" anchor="b"/>
                </a:tc>
              </a:tr>
              <a:tr h="154618">
                <a:tc>
                  <a:txBody>
                    <a:bodyPr/>
                    <a:lstStyle/>
                    <a:p>
                      <a:pPr algn="l" fontAlgn="b"/>
                      <a:r>
                        <a:rPr lang="en-US" sz="1000" b="1" u="none" strike="noStrike">
                          <a:effectLst/>
                        </a:rPr>
                        <a:t>R&amp;D and Testing</a:t>
                      </a:r>
                      <a:endParaRPr lang="en-US" sz="1000" b="1" i="0" u="none" strike="noStrike">
                        <a:solidFill>
                          <a:srgbClr val="000000"/>
                        </a:solidFill>
                        <a:effectLst/>
                        <a:latin typeface="Arial"/>
                      </a:endParaRPr>
                    </a:p>
                  </a:txBody>
                  <a:tcPr marL="0" marR="0" marT="0" marB="0" anchor="b"/>
                </a:tc>
                <a:tc>
                  <a:txBody>
                    <a:bodyPr/>
                    <a:lstStyle/>
                    <a:p>
                      <a:pPr algn="ctr" fontAlgn="b"/>
                      <a:r>
                        <a:rPr lang="en-US" sz="1000" b="1" u="none" strike="noStrike" dirty="0">
                          <a:effectLst/>
                        </a:rPr>
                        <a:t>-115</a:t>
                      </a:r>
                      <a:endParaRPr lang="en-US" sz="1000" b="1" i="0" u="none" strike="noStrike" dirty="0">
                        <a:solidFill>
                          <a:srgbClr val="000000"/>
                        </a:solidFill>
                        <a:effectLst/>
                        <a:latin typeface="Calibri"/>
                      </a:endParaRPr>
                    </a:p>
                  </a:txBody>
                  <a:tcPr marL="0" marR="0" marT="0" marB="0" anchor="b"/>
                </a:tc>
                <a:tc>
                  <a:txBody>
                    <a:bodyPr/>
                    <a:lstStyle/>
                    <a:p>
                      <a:pPr algn="ctr" fontAlgn="b"/>
                      <a:r>
                        <a:rPr lang="en-US" sz="1000" b="1" u="none" strike="noStrike" dirty="0">
                          <a:effectLst/>
                        </a:rPr>
                        <a:t>-253</a:t>
                      </a:r>
                      <a:endParaRPr lang="en-US" sz="1000" b="1" i="0" u="none" strike="noStrike" dirty="0">
                        <a:solidFill>
                          <a:srgbClr val="000000"/>
                        </a:solidFill>
                        <a:effectLst/>
                        <a:latin typeface="Calibri"/>
                      </a:endParaRPr>
                    </a:p>
                  </a:txBody>
                  <a:tcPr marL="0" marR="0" marT="0" marB="0" anchor="b"/>
                </a:tc>
                <a:tc>
                  <a:txBody>
                    <a:bodyPr/>
                    <a:lstStyle/>
                    <a:p>
                      <a:pPr algn="r" fontAlgn="b"/>
                      <a:r>
                        <a:rPr lang="en-US" sz="1000" b="1" u="none" strike="noStrike" dirty="0">
                          <a:effectLst/>
                        </a:rPr>
                        <a:t>54.4%</a:t>
                      </a:r>
                      <a:endParaRPr lang="en-US" sz="1000" b="1" i="1" u="none" strike="noStrike" dirty="0">
                        <a:solidFill>
                          <a:srgbClr val="000000"/>
                        </a:solidFill>
                        <a:effectLst/>
                        <a:latin typeface="Calibri"/>
                      </a:endParaRPr>
                    </a:p>
                  </a:txBody>
                  <a:tcPr marL="0" marR="0" marT="0" marB="0" anchor="b"/>
                </a:tc>
              </a:tr>
              <a:tr h="154618">
                <a:tc>
                  <a:txBody>
                    <a:bodyPr/>
                    <a:lstStyle/>
                    <a:p>
                      <a:pPr algn="l" fontAlgn="b"/>
                      <a:r>
                        <a:rPr lang="en-US" sz="1000" b="1" u="none" strike="noStrike">
                          <a:effectLst/>
                        </a:rPr>
                        <a:t>S&amp;M</a:t>
                      </a:r>
                      <a:endParaRPr lang="en-US" sz="1000" b="1" i="0" u="none" strike="noStrike">
                        <a:solidFill>
                          <a:srgbClr val="000000"/>
                        </a:solidFill>
                        <a:effectLst/>
                        <a:latin typeface="Arial"/>
                      </a:endParaRPr>
                    </a:p>
                  </a:txBody>
                  <a:tcPr marL="0" marR="0" marT="0" marB="0" anchor="b"/>
                </a:tc>
                <a:tc>
                  <a:txBody>
                    <a:bodyPr/>
                    <a:lstStyle/>
                    <a:p>
                      <a:pPr algn="ctr" fontAlgn="b"/>
                      <a:r>
                        <a:rPr lang="en-US" sz="1000" b="1" u="none" strike="noStrike" dirty="0">
                          <a:effectLst/>
                        </a:rPr>
                        <a:t>-615</a:t>
                      </a:r>
                      <a:endParaRPr lang="en-US" sz="1000" b="1" i="0" u="none" strike="noStrike" dirty="0">
                        <a:solidFill>
                          <a:srgbClr val="000000"/>
                        </a:solidFill>
                        <a:effectLst/>
                        <a:latin typeface="Calibri"/>
                      </a:endParaRPr>
                    </a:p>
                  </a:txBody>
                  <a:tcPr marL="0" marR="0" marT="0" marB="0" anchor="b"/>
                </a:tc>
                <a:tc>
                  <a:txBody>
                    <a:bodyPr/>
                    <a:lstStyle/>
                    <a:p>
                      <a:pPr algn="ctr" fontAlgn="b"/>
                      <a:r>
                        <a:rPr lang="en-US" sz="1000" b="1" u="none" strike="noStrike" dirty="0">
                          <a:effectLst/>
                        </a:rPr>
                        <a:t>-901</a:t>
                      </a:r>
                      <a:endParaRPr lang="en-US" sz="1000" b="1" i="0" u="none" strike="noStrike" dirty="0">
                        <a:solidFill>
                          <a:srgbClr val="000000"/>
                        </a:solidFill>
                        <a:effectLst/>
                        <a:latin typeface="Calibri"/>
                      </a:endParaRPr>
                    </a:p>
                  </a:txBody>
                  <a:tcPr marL="0" marR="0" marT="0" marB="0" anchor="b"/>
                </a:tc>
                <a:tc>
                  <a:txBody>
                    <a:bodyPr/>
                    <a:lstStyle/>
                    <a:p>
                      <a:pPr algn="r" fontAlgn="b"/>
                      <a:r>
                        <a:rPr lang="en-US" sz="1000" b="1" u="none" strike="noStrike" dirty="0">
                          <a:effectLst/>
                        </a:rPr>
                        <a:t>31.8%</a:t>
                      </a:r>
                      <a:endParaRPr lang="en-US" sz="1000" b="1" i="1" u="none" strike="noStrike" dirty="0">
                        <a:solidFill>
                          <a:srgbClr val="000000"/>
                        </a:solidFill>
                        <a:effectLst/>
                        <a:latin typeface="Calibri"/>
                      </a:endParaRPr>
                    </a:p>
                  </a:txBody>
                  <a:tcPr marL="0" marR="0" marT="0" marB="0" anchor="b"/>
                </a:tc>
              </a:tr>
              <a:tr h="154618">
                <a:tc>
                  <a:txBody>
                    <a:bodyPr/>
                    <a:lstStyle/>
                    <a:p>
                      <a:pPr algn="l" fontAlgn="b"/>
                      <a:r>
                        <a:rPr lang="en-US" sz="1000" b="1" u="none" strike="noStrike">
                          <a:effectLst/>
                        </a:rPr>
                        <a:t>Other</a:t>
                      </a:r>
                      <a:endParaRPr lang="en-US" sz="1000" b="1" i="0" u="none" strike="noStrike">
                        <a:solidFill>
                          <a:srgbClr val="000000"/>
                        </a:solidFill>
                        <a:effectLst/>
                        <a:latin typeface="Arial"/>
                      </a:endParaRPr>
                    </a:p>
                  </a:txBody>
                  <a:tcPr marL="0" marR="0" marT="0" marB="0" anchor="b"/>
                </a:tc>
                <a:tc>
                  <a:txBody>
                    <a:bodyPr/>
                    <a:lstStyle/>
                    <a:p>
                      <a:pPr algn="ctr" fontAlgn="b"/>
                      <a:r>
                        <a:rPr lang="en-US" sz="1000" b="1" u="none" strike="noStrike" dirty="0">
                          <a:effectLst/>
                        </a:rPr>
                        <a:t>10</a:t>
                      </a:r>
                      <a:endParaRPr lang="en-US" sz="1000" b="1" i="0" u="none" strike="noStrike" dirty="0">
                        <a:solidFill>
                          <a:srgbClr val="000000"/>
                        </a:solidFill>
                        <a:effectLst/>
                        <a:latin typeface="Calibri"/>
                      </a:endParaRPr>
                    </a:p>
                  </a:txBody>
                  <a:tcPr marL="0" marR="0" marT="0" marB="0" anchor="b"/>
                </a:tc>
                <a:tc>
                  <a:txBody>
                    <a:bodyPr/>
                    <a:lstStyle/>
                    <a:p>
                      <a:pPr algn="ctr" fontAlgn="b"/>
                      <a:r>
                        <a:rPr lang="en-US" sz="1000" b="1" u="none" strike="noStrike" dirty="0">
                          <a:effectLst/>
                        </a:rPr>
                        <a:t>-221</a:t>
                      </a:r>
                      <a:endParaRPr lang="en-US" sz="1000" b="1" i="0" u="none" strike="noStrike" dirty="0">
                        <a:solidFill>
                          <a:srgbClr val="000000"/>
                        </a:solidFill>
                        <a:effectLst/>
                        <a:latin typeface="Calibri"/>
                      </a:endParaRPr>
                    </a:p>
                  </a:txBody>
                  <a:tcPr marL="0" marR="0" marT="0" marB="0" anchor="b"/>
                </a:tc>
                <a:tc>
                  <a:txBody>
                    <a:bodyPr/>
                    <a:lstStyle/>
                    <a:p>
                      <a:pPr algn="r" fontAlgn="b"/>
                      <a:r>
                        <a:rPr lang="en-US" sz="1000" b="1" u="none" strike="noStrike" dirty="0">
                          <a:effectLst/>
                        </a:rPr>
                        <a:t>104.5%</a:t>
                      </a:r>
                      <a:endParaRPr lang="en-US" sz="1000" b="1" i="1" u="none" strike="noStrike" dirty="0">
                        <a:solidFill>
                          <a:srgbClr val="000000"/>
                        </a:solidFill>
                        <a:effectLst/>
                        <a:latin typeface="Calibri"/>
                      </a:endParaRPr>
                    </a:p>
                  </a:txBody>
                  <a:tcPr marL="0" marR="0" marT="0" marB="0" anchor="b"/>
                </a:tc>
              </a:tr>
              <a:tr h="154618">
                <a:tc>
                  <a:txBody>
                    <a:bodyPr/>
                    <a:lstStyle/>
                    <a:p>
                      <a:pPr algn="l" fontAlgn="b"/>
                      <a:r>
                        <a:rPr lang="en-US" sz="1000" b="1" u="sng" strike="noStrike">
                          <a:effectLst/>
                        </a:rPr>
                        <a:t>Total Operating Expenses</a:t>
                      </a:r>
                      <a:endParaRPr lang="en-US" sz="1000" b="1" i="0" u="sng" strike="noStrike">
                        <a:solidFill>
                          <a:srgbClr val="000000"/>
                        </a:solidFill>
                        <a:effectLst/>
                        <a:latin typeface="Arial"/>
                      </a:endParaRPr>
                    </a:p>
                  </a:txBody>
                  <a:tcPr marL="0" marR="0" marT="0" marB="0" anchor="b"/>
                </a:tc>
                <a:tc>
                  <a:txBody>
                    <a:bodyPr/>
                    <a:lstStyle/>
                    <a:p>
                      <a:pPr algn="ctr" fontAlgn="b"/>
                      <a:r>
                        <a:rPr lang="en-US" sz="1000" b="1" u="sng" strike="noStrike" dirty="0">
                          <a:effectLst/>
                        </a:rPr>
                        <a:t>-3,626</a:t>
                      </a:r>
                      <a:endParaRPr lang="en-US" sz="1000" b="1" i="0" u="sng" strike="noStrike" dirty="0">
                        <a:solidFill>
                          <a:srgbClr val="000000"/>
                        </a:solidFill>
                        <a:effectLst/>
                        <a:latin typeface="Calibri"/>
                      </a:endParaRPr>
                    </a:p>
                  </a:txBody>
                  <a:tcPr marL="0" marR="0" marT="0" marB="0" anchor="b"/>
                </a:tc>
                <a:tc>
                  <a:txBody>
                    <a:bodyPr/>
                    <a:lstStyle/>
                    <a:p>
                      <a:pPr algn="ctr" fontAlgn="b"/>
                      <a:r>
                        <a:rPr lang="en-US" sz="1000" b="1" u="sng" strike="noStrike" dirty="0">
                          <a:effectLst/>
                        </a:rPr>
                        <a:t>-5,412</a:t>
                      </a:r>
                      <a:endParaRPr lang="en-US" sz="1000" b="1" i="0" u="sng" strike="noStrike" dirty="0">
                        <a:solidFill>
                          <a:srgbClr val="000000"/>
                        </a:solidFill>
                        <a:effectLst/>
                        <a:latin typeface="Calibri"/>
                      </a:endParaRPr>
                    </a:p>
                  </a:txBody>
                  <a:tcPr marL="0" marR="0" marT="0" marB="0" anchor="b"/>
                </a:tc>
                <a:tc>
                  <a:txBody>
                    <a:bodyPr/>
                    <a:lstStyle/>
                    <a:p>
                      <a:pPr algn="r" fontAlgn="b"/>
                      <a:r>
                        <a:rPr lang="en-US" sz="1000" b="1" u="none" strike="noStrike" dirty="0">
                          <a:effectLst/>
                        </a:rPr>
                        <a:t>33.0%</a:t>
                      </a:r>
                      <a:endParaRPr lang="en-US" sz="1000" b="1" i="1" u="none" strike="noStrike" dirty="0">
                        <a:solidFill>
                          <a:srgbClr val="000000"/>
                        </a:solidFill>
                        <a:effectLst/>
                        <a:latin typeface="Calibri"/>
                      </a:endParaRPr>
                    </a:p>
                  </a:txBody>
                  <a:tcPr marL="0" marR="0" marT="0" marB="0" anchor="b"/>
                </a:tc>
              </a:tr>
              <a:tr h="154618">
                <a:tc>
                  <a:txBody>
                    <a:bodyPr/>
                    <a:lstStyle/>
                    <a:p>
                      <a:pPr algn="l" fontAlgn="b"/>
                      <a:endParaRPr lang="en-US" sz="1000" b="1" i="0" u="none" strike="noStrike">
                        <a:solidFill>
                          <a:srgbClr val="000000"/>
                        </a:solidFill>
                        <a:effectLst/>
                        <a:latin typeface="Arial"/>
                      </a:endParaRPr>
                    </a:p>
                  </a:txBody>
                  <a:tcPr marL="0" marR="0" marT="0" marB="0" anchor="b"/>
                </a:tc>
                <a:tc>
                  <a:txBody>
                    <a:bodyPr/>
                    <a:lstStyle/>
                    <a:p>
                      <a:pPr algn="ctr" fontAlgn="b"/>
                      <a:endParaRPr lang="en-US" sz="1000" b="1" i="0" u="none" strike="noStrike" dirty="0">
                        <a:solidFill>
                          <a:srgbClr val="000000"/>
                        </a:solidFill>
                        <a:effectLst/>
                        <a:latin typeface="Calibri"/>
                      </a:endParaRPr>
                    </a:p>
                  </a:txBody>
                  <a:tcPr marL="0" marR="0" marT="0" marB="0" anchor="b"/>
                </a:tc>
                <a:tc>
                  <a:txBody>
                    <a:bodyPr/>
                    <a:lstStyle/>
                    <a:p>
                      <a:pPr algn="ctr" fontAlgn="b"/>
                      <a:endParaRPr lang="en-US" sz="1000" b="1" i="0" u="none" strike="noStrike" dirty="0">
                        <a:solidFill>
                          <a:srgbClr val="000000"/>
                        </a:solidFill>
                        <a:effectLst/>
                        <a:latin typeface="Calibri"/>
                      </a:endParaRPr>
                    </a:p>
                  </a:txBody>
                  <a:tcPr marL="0" marR="0" marT="0" marB="0" anchor="b"/>
                </a:tc>
                <a:tc>
                  <a:txBody>
                    <a:bodyPr/>
                    <a:lstStyle/>
                    <a:p>
                      <a:pPr algn="l" fontAlgn="b"/>
                      <a:endParaRPr lang="en-US" sz="1000" b="1" i="1" u="none" strike="noStrike" dirty="0">
                        <a:solidFill>
                          <a:srgbClr val="000000"/>
                        </a:solidFill>
                        <a:effectLst/>
                        <a:latin typeface="Calibri"/>
                      </a:endParaRPr>
                    </a:p>
                  </a:txBody>
                  <a:tcPr marL="0" marR="0" marT="0" marB="0" anchor="b"/>
                </a:tc>
              </a:tr>
              <a:tr h="154618">
                <a:tc>
                  <a:txBody>
                    <a:bodyPr/>
                    <a:lstStyle/>
                    <a:p>
                      <a:pPr algn="l" fontAlgn="b"/>
                      <a:r>
                        <a:rPr lang="en-US" sz="1000" b="1" u="sng" strike="noStrike">
                          <a:effectLst/>
                        </a:rPr>
                        <a:t>Operating Profit / Loss</a:t>
                      </a:r>
                      <a:endParaRPr lang="en-US" sz="1000" b="1" i="0" u="sng" strike="noStrike">
                        <a:solidFill>
                          <a:srgbClr val="000000"/>
                        </a:solidFill>
                        <a:effectLst/>
                        <a:latin typeface="Arial"/>
                      </a:endParaRPr>
                    </a:p>
                  </a:txBody>
                  <a:tcPr marL="0" marR="0" marT="0" marB="0" anchor="b"/>
                </a:tc>
                <a:tc>
                  <a:txBody>
                    <a:bodyPr/>
                    <a:lstStyle/>
                    <a:p>
                      <a:pPr algn="ctr" fontAlgn="b"/>
                      <a:r>
                        <a:rPr lang="en-US" sz="1000" b="1" u="sng" strike="noStrike" dirty="0">
                          <a:effectLst/>
                        </a:rPr>
                        <a:t>-1,560</a:t>
                      </a:r>
                      <a:endParaRPr lang="en-US" sz="1000" b="1" i="0" u="sng" strike="noStrike" dirty="0">
                        <a:solidFill>
                          <a:srgbClr val="000000"/>
                        </a:solidFill>
                        <a:effectLst/>
                        <a:latin typeface="Calibri"/>
                      </a:endParaRPr>
                    </a:p>
                  </a:txBody>
                  <a:tcPr marL="0" marR="0" marT="0" marB="0" anchor="b"/>
                </a:tc>
                <a:tc>
                  <a:txBody>
                    <a:bodyPr/>
                    <a:lstStyle/>
                    <a:p>
                      <a:pPr algn="ctr" fontAlgn="b"/>
                      <a:r>
                        <a:rPr lang="en-US" sz="1000" b="1" u="sng" strike="noStrike" dirty="0">
                          <a:effectLst/>
                        </a:rPr>
                        <a:t>-2,906</a:t>
                      </a:r>
                      <a:endParaRPr lang="en-US" sz="1000" b="1" i="0" u="sng" strike="noStrike" dirty="0">
                        <a:solidFill>
                          <a:srgbClr val="000000"/>
                        </a:solidFill>
                        <a:effectLst/>
                        <a:latin typeface="Calibri"/>
                      </a:endParaRPr>
                    </a:p>
                  </a:txBody>
                  <a:tcPr marL="0" marR="0" marT="0" marB="0" anchor="b"/>
                </a:tc>
                <a:tc>
                  <a:txBody>
                    <a:bodyPr/>
                    <a:lstStyle/>
                    <a:p>
                      <a:pPr algn="r" fontAlgn="b"/>
                      <a:r>
                        <a:rPr lang="en-US" sz="1000" b="1" u="none" strike="noStrike" dirty="0">
                          <a:effectLst/>
                        </a:rPr>
                        <a:t>46.3%</a:t>
                      </a:r>
                      <a:endParaRPr lang="en-US" sz="1000" b="1" i="1" u="none" strike="noStrike" dirty="0">
                        <a:solidFill>
                          <a:srgbClr val="000000"/>
                        </a:solidFill>
                        <a:effectLst/>
                        <a:latin typeface="Calibri"/>
                      </a:endParaRPr>
                    </a:p>
                  </a:txBody>
                  <a:tcPr marL="0" marR="0" marT="0" marB="0" anchor="b"/>
                </a:tc>
              </a:tr>
              <a:tr h="154618">
                <a:tc>
                  <a:txBody>
                    <a:bodyPr/>
                    <a:lstStyle/>
                    <a:p>
                      <a:pPr algn="l" fontAlgn="b"/>
                      <a:endParaRPr lang="en-US" sz="1000" b="1" i="0" u="sng" strike="noStrike" dirty="0">
                        <a:solidFill>
                          <a:srgbClr val="000000"/>
                        </a:solidFill>
                        <a:effectLst/>
                        <a:latin typeface="Arial"/>
                      </a:endParaRPr>
                    </a:p>
                  </a:txBody>
                  <a:tcPr marL="0" marR="0" marT="0" marB="0" anchor="b"/>
                </a:tc>
                <a:tc>
                  <a:txBody>
                    <a:bodyPr/>
                    <a:lstStyle/>
                    <a:p>
                      <a:pPr algn="ctr" fontAlgn="b"/>
                      <a:endParaRPr lang="en-US" sz="1000" b="1" i="0" u="sng" strike="noStrike" dirty="0">
                        <a:solidFill>
                          <a:srgbClr val="000000"/>
                        </a:solidFill>
                        <a:effectLst/>
                        <a:latin typeface="Calibri"/>
                      </a:endParaRPr>
                    </a:p>
                  </a:txBody>
                  <a:tcPr marL="0" marR="0" marT="0" marB="0" anchor="b"/>
                </a:tc>
                <a:tc>
                  <a:txBody>
                    <a:bodyPr/>
                    <a:lstStyle/>
                    <a:p>
                      <a:pPr algn="ctr" fontAlgn="b"/>
                      <a:endParaRPr lang="en-US" sz="1000" b="1" i="0" u="sng" strike="noStrike" dirty="0">
                        <a:solidFill>
                          <a:srgbClr val="000000"/>
                        </a:solidFill>
                        <a:effectLst/>
                        <a:latin typeface="Calibri"/>
                      </a:endParaRPr>
                    </a:p>
                  </a:txBody>
                  <a:tcPr marL="0" marR="0" marT="0" marB="0" anchor="b"/>
                </a:tc>
                <a:tc>
                  <a:txBody>
                    <a:bodyPr/>
                    <a:lstStyle/>
                    <a:p>
                      <a:pPr algn="l" fontAlgn="b"/>
                      <a:endParaRPr lang="en-US" sz="1000" b="1" i="1" u="none" strike="noStrike" dirty="0">
                        <a:solidFill>
                          <a:srgbClr val="000000"/>
                        </a:solidFill>
                        <a:effectLst/>
                        <a:latin typeface="Calibri"/>
                      </a:endParaRPr>
                    </a:p>
                  </a:txBody>
                  <a:tcPr marL="0" marR="0" marT="0" marB="0" anchor="b"/>
                </a:tc>
              </a:tr>
              <a:tr h="154618">
                <a:tc>
                  <a:txBody>
                    <a:bodyPr/>
                    <a:lstStyle/>
                    <a:p>
                      <a:pPr algn="l" fontAlgn="b"/>
                      <a:r>
                        <a:rPr lang="en-US" sz="1000" b="1" u="sng" strike="noStrike">
                          <a:effectLst/>
                        </a:rPr>
                        <a:t>EBITDA</a:t>
                      </a:r>
                      <a:endParaRPr lang="en-US" sz="1000" b="1" i="0" u="sng" strike="noStrike">
                        <a:solidFill>
                          <a:srgbClr val="000000"/>
                        </a:solidFill>
                        <a:effectLst/>
                        <a:latin typeface="Arial"/>
                      </a:endParaRPr>
                    </a:p>
                  </a:txBody>
                  <a:tcPr marL="0" marR="0" marT="0" marB="0" anchor="b"/>
                </a:tc>
                <a:tc>
                  <a:txBody>
                    <a:bodyPr/>
                    <a:lstStyle/>
                    <a:p>
                      <a:pPr algn="ctr" fontAlgn="b"/>
                      <a:r>
                        <a:rPr lang="en-US" sz="1000" b="1" u="sng" strike="noStrike" dirty="0">
                          <a:effectLst/>
                        </a:rPr>
                        <a:t>-1,226</a:t>
                      </a:r>
                      <a:endParaRPr lang="en-US" sz="1000" b="1" i="0" u="sng" strike="noStrike" dirty="0">
                        <a:solidFill>
                          <a:srgbClr val="000000"/>
                        </a:solidFill>
                        <a:effectLst/>
                        <a:latin typeface="Calibri"/>
                      </a:endParaRPr>
                    </a:p>
                  </a:txBody>
                  <a:tcPr marL="0" marR="0" marT="0" marB="0" anchor="b"/>
                </a:tc>
                <a:tc>
                  <a:txBody>
                    <a:bodyPr/>
                    <a:lstStyle/>
                    <a:p>
                      <a:pPr algn="ctr" fontAlgn="b"/>
                      <a:r>
                        <a:rPr lang="en-US" sz="1000" b="1" u="sng" strike="noStrike" dirty="0">
                          <a:effectLst/>
                        </a:rPr>
                        <a:t>-2,445</a:t>
                      </a:r>
                      <a:endParaRPr lang="en-US" sz="1000" b="1" i="0" u="sng" strike="noStrike" dirty="0">
                        <a:solidFill>
                          <a:srgbClr val="000000"/>
                        </a:solidFill>
                        <a:effectLst/>
                        <a:latin typeface="Calibri"/>
                      </a:endParaRPr>
                    </a:p>
                  </a:txBody>
                  <a:tcPr marL="0" marR="0" marT="0" marB="0" anchor="b"/>
                </a:tc>
                <a:tc>
                  <a:txBody>
                    <a:bodyPr/>
                    <a:lstStyle/>
                    <a:p>
                      <a:pPr algn="r" fontAlgn="b"/>
                      <a:r>
                        <a:rPr lang="en-US" sz="1000" b="1" u="none" strike="noStrike" dirty="0">
                          <a:effectLst/>
                        </a:rPr>
                        <a:t>49.8%</a:t>
                      </a:r>
                      <a:endParaRPr lang="en-US" sz="1000" b="1" i="1" u="none" strike="noStrike" dirty="0">
                        <a:solidFill>
                          <a:srgbClr val="000000"/>
                        </a:solidFill>
                        <a:effectLst/>
                        <a:latin typeface="Calibri"/>
                      </a:endParaRPr>
                    </a:p>
                  </a:txBody>
                  <a:tcPr marL="0" marR="0" marT="0" marB="0" anchor="b"/>
                </a:tc>
              </a:tr>
              <a:tr h="154618">
                <a:tc>
                  <a:txBody>
                    <a:bodyPr/>
                    <a:lstStyle/>
                    <a:p>
                      <a:pPr algn="l" fontAlgn="b"/>
                      <a:r>
                        <a:rPr lang="en-US" sz="1000" b="1" u="none" strike="noStrike">
                          <a:effectLst/>
                        </a:rPr>
                        <a:t>Exchange rate differentials</a:t>
                      </a:r>
                      <a:endParaRPr lang="en-US" sz="1000" b="1" i="0" u="none" strike="noStrike">
                        <a:solidFill>
                          <a:srgbClr val="000000"/>
                        </a:solidFill>
                        <a:effectLst/>
                        <a:latin typeface="Arial"/>
                      </a:endParaRPr>
                    </a:p>
                  </a:txBody>
                  <a:tcPr marL="0" marR="0" marT="0" marB="0" anchor="b"/>
                </a:tc>
                <a:tc>
                  <a:txBody>
                    <a:bodyPr/>
                    <a:lstStyle/>
                    <a:p>
                      <a:pPr algn="ctr" fontAlgn="b"/>
                      <a:r>
                        <a:rPr lang="en-US" sz="1000" b="1" u="none" strike="noStrike" dirty="0">
                          <a:effectLst/>
                        </a:rPr>
                        <a:t>-11</a:t>
                      </a:r>
                      <a:endParaRPr lang="en-US" sz="1000" b="1" i="0" u="none" strike="noStrike" dirty="0">
                        <a:solidFill>
                          <a:srgbClr val="000000"/>
                        </a:solidFill>
                        <a:effectLst/>
                        <a:latin typeface="Calibri"/>
                      </a:endParaRPr>
                    </a:p>
                  </a:txBody>
                  <a:tcPr marL="0" marR="0" marT="0" marB="0" anchor="b"/>
                </a:tc>
                <a:tc>
                  <a:txBody>
                    <a:bodyPr/>
                    <a:lstStyle/>
                    <a:p>
                      <a:pPr algn="ctr" fontAlgn="b"/>
                      <a:endParaRPr lang="en-US" sz="1000" b="1" i="0" u="none" strike="noStrike" dirty="0">
                        <a:solidFill>
                          <a:srgbClr val="000000"/>
                        </a:solidFill>
                        <a:effectLst/>
                        <a:latin typeface="Calibri"/>
                      </a:endParaRPr>
                    </a:p>
                  </a:txBody>
                  <a:tcPr marL="0" marR="0" marT="0" marB="0" anchor="b"/>
                </a:tc>
                <a:tc>
                  <a:txBody>
                    <a:bodyPr/>
                    <a:lstStyle/>
                    <a:p>
                      <a:pPr algn="l" fontAlgn="b"/>
                      <a:endParaRPr lang="en-US" sz="1000" b="1" i="1" u="none" strike="noStrike" dirty="0">
                        <a:solidFill>
                          <a:srgbClr val="000000"/>
                        </a:solidFill>
                        <a:effectLst/>
                        <a:latin typeface="Calibri"/>
                      </a:endParaRPr>
                    </a:p>
                  </a:txBody>
                  <a:tcPr marL="0" marR="0" marT="0" marB="0" anchor="b"/>
                </a:tc>
              </a:tr>
              <a:tr h="154618">
                <a:tc>
                  <a:txBody>
                    <a:bodyPr/>
                    <a:lstStyle/>
                    <a:p>
                      <a:pPr algn="l" fontAlgn="b"/>
                      <a:r>
                        <a:rPr lang="en-US" sz="1000" b="1" u="none" strike="noStrike">
                          <a:effectLst/>
                        </a:rPr>
                        <a:t>Bank Fees and loans from banks</a:t>
                      </a:r>
                      <a:endParaRPr lang="en-US" sz="1000" b="1" i="0" u="none" strike="noStrike">
                        <a:solidFill>
                          <a:srgbClr val="000000"/>
                        </a:solidFill>
                        <a:effectLst/>
                        <a:latin typeface="Arial"/>
                      </a:endParaRPr>
                    </a:p>
                  </a:txBody>
                  <a:tcPr marL="0" marR="0" marT="0" marB="0" anchor="b"/>
                </a:tc>
                <a:tc>
                  <a:txBody>
                    <a:bodyPr/>
                    <a:lstStyle/>
                    <a:p>
                      <a:pPr algn="ctr" fontAlgn="b"/>
                      <a:r>
                        <a:rPr lang="en-US" sz="1000" b="1" u="none" strike="noStrike" dirty="0">
                          <a:effectLst/>
                        </a:rPr>
                        <a:t>-188</a:t>
                      </a:r>
                      <a:endParaRPr lang="en-US" sz="1000" b="1" i="0" u="none" strike="noStrike" dirty="0">
                        <a:solidFill>
                          <a:srgbClr val="000000"/>
                        </a:solidFill>
                        <a:effectLst/>
                        <a:latin typeface="Calibri"/>
                      </a:endParaRPr>
                    </a:p>
                  </a:txBody>
                  <a:tcPr marL="0" marR="0" marT="0" marB="0" anchor="b"/>
                </a:tc>
                <a:tc>
                  <a:txBody>
                    <a:bodyPr/>
                    <a:lstStyle/>
                    <a:p>
                      <a:pPr algn="ctr" fontAlgn="b"/>
                      <a:r>
                        <a:rPr lang="en-US" sz="1000" b="1" u="none" strike="noStrike" dirty="0">
                          <a:effectLst/>
                        </a:rPr>
                        <a:t>-145</a:t>
                      </a:r>
                      <a:endParaRPr lang="en-US" sz="1000" b="1" i="0" u="none" strike="noStrike" dirty="0">
                        <a:solidFill>
                          <a:srgbClr val="000000"/>
                        </a:solidFill>
                        <a:effectLst/>
                        <a:latin typeface="Calibri"/>
                      </a:endParaRPr>
                    </a:p>
                  </a:txBody>
                  <a:tcPr marL="0" marR="0" marT="0" marB="0" anchor="b"/>
                </a:tc>
                <a:tc>
                  <a:txBody>
                    <a:bodyPr/>
                    <a:lstStyle/>
                    <a:p>
                      <a:pPr algn="r" fontAlgn="b"/>
                      <a:r>
                        <a:rPr lang="en-US" sz="1000" b="1" u="none" strike="noStrike" dirty="0">
                          <a:effectLst/>
                        </a:rPr>
                        <a:t>-29.5%</a:t>
                      </a:r>
                      <a:endParaRPr lang="en-US" sz="1000" b="1" i="1" u="none" strike="noStrike" dirty="0">
                        <a:solidFill>
                          <a:srgbClr val="000000"/>
                        </a:solidFill>
                        <a:effectLst/>
                        <a:latin typeface="Calibri"/>
                      </a:endParaRPr>
                    </a:p>
                  </a:txBody>
                  <a:tcPr marL="0" marR="0" marT="0" marB="0" anchor="b"/>
                </a:tc>
              </a:tr>
              <a:tr h="154618">
                <a:tc>
                  <a:txBody>
                    <a:bodyPr/>
                    <a:lstStyle/>
                    <a:p>
                      <a:pPr algn="l" fontAlgn="b"/>
                      <a:r>
                        <a:rPr lang="en-US" sz="1000" b="1" u="sng" strike="noStrike">
                          <a:effectLst/>
                        </a:rPr>
                        <a:t>Total Finance</a:t>
                      </a:r>
                      <a:endParaRPr lang="en-US" sz="1000" b="1" i="0" u="sng" strike="noStrike">
                        <a:solidFill>
                          <a:srgbClr val="000000"/>
                        </a:solidFill>
                        <a:effectLst/>
                        <a:latin typeface="Arial"/>
                      </a:endParaRPr>
                    </a:p>
                  </a:txBody>
                  <a:tcPr marL="0" marR="0" marT="0" marB="0" anchor="b"/>
                </a:tc>
                <a:tc>
                  <a:txBody>
                    <a:bodyPr/>
                    <a:lstStyle/>
                    <a:p>
                      <a:pPr algn="ctr" fontAlgn="b"/>
                      <a:r>
                        <a:rPr lang="en-US" sz="1000" b="1" u="sng" strike="noStrike" dirty="0">
                          <a:effectLst/>
                        </a:rPr>
                        <a:t>-199</a:t>
                      </a:r>
                      <a:endParaRPr lang="en-US" sz="1000" b="1" i="0" u="sng" strike="noStrike" dirty="0">
                        <a:solidFill>
                          <a:srgbClr val="000000"/>
                        </a:solidFill>
                        <a:effectLst/>
                        <a:latin typeface="Calibri"/>
                      </a:endParaRPr>
                    </a:p>
                  </a:txBody>
                  <a:tcPr marL="0" marR="0" marT="0" marB="0" anchor="b"/>
                </a:tc>
                <a:tc>
                  <a:txBody>
                    <a:bodyPr/>
                    <a:lstStyle/>
                    <a:p>
                      <a:pPr algn="ctr" fontAlgn="b"/>
                      <a:r>
                        <a:rPr lang="en-US" sz="1000" b="1" u="sng" strike="noStrike" dirty="0">
                          <a:effectLst/>
                        </a:rPr>
                        <a:t>-145</a:t>
                      </a:r>
                      <a:endParaRPr lang="en-US" sz="1000" b="1" i="0" u="sng" strike="noStrike" dirty="0">
                        <a:solidFill>
                          <a:srgbClr val="000000"/>
                        </a:solidFill>
                        <a:effectLst/>
                        <a:latin typeface="Calibri"/>
                      </a:endParaRPr>
                    </a:p>
                  </a:txBody>
                  <a:tcPr marL="0" marR="0" marT="0" marB="0" anchor="b"/>
                </a:tc>
                <a:tc>
                  <a:txBody>
                    <a:bodyPr/>
                    <a:lstStyle/>
                    <a:p>
                      <a:pPr algn="r" fontAlgn="b"/>
                      <a:r>
                        <a:rPr lang="en-US" sz="1000" b="1" u="none" strike="noStrike" dirty="0">
                          <a:effectLst/>
                        </a:rPr>
                        <a:t>-36.9%</a:t>
                      </a:r>
                      <a:endParaRPr lang="en-US" sz="1000" b="1" i="1" u="none" strike="noStrike" dirty="0">
                        <a:solidFill>
                          <a:srgbClr val="000000"/>
                        </a:solidFill>
                        <a:effectLst/>
                        <a:latin typeface="Calibri"/>
                      </a:endParaRPr>
                    </a:p>
                  </a:txBody>
                  <a:tcPr marL="0" marR="0" marT="0" marB="0" anchor="b"/>
                </a:tc>
              </a:tr>
              <a:tr h="154618">
                <a:tc>
                  <a:txBody>
                    <a:bodyPr/>
                    <a:lstStyle/>
                    <a:p>
                      <a:pPr algn="l" fontAlgn="b"/>
                      <a:endParaRPr lang="en-US" sz="1000" b="1" i="0" u="sng" strike="noStrike" dirty="0">
                        <a:solidFill>
                          <a:srgbClr val="000000"/>
                        </a:solidFill>
                        <a:effectLst/>
                        <a:latin typeface="Arial"/>
                      </a:endParaRPr>
                    </a:p>
                  </a:txBody>
                  <a:tcPr marL="0" marR="0" marT="0" marB="0" anchor="b"/>
                </a:tc>
                <a:tc>
                  <a:txBody>
                    <a:bodyPr/>
                    <a:lstStyle/>
                    <a:p>
                      <a:pPr algn="ctr" fontAlgn="b"/>
                      <a:r>
                        <a:rPr lang="en-US" sz="1000" b="1" u="none" strike="noStrike" dirty="0">
                          <a:effectLst/>
                        </a:rPr>
                        <a:t>-1,759</a:t>
                      </a:r>
                      <a:endParaRPr lang="en-US" sz="1000" b="1" i="0" u="none" strike="noStrike" dirty="0">
                        <a:solidFill>
                          <a:srgbClr val="000000"/>
                        </a:solidFill>
                        <a:effectLst/>
                        <a:latin typeface="Calibri"/>
                      </a:endParaRPr>
                    </a:p>
                  </a:txBody>
                  <a:tcPr marL="0" marR="0" marT="0" marB="0" anchor="b"/>
                </a:tc>
                <a:tc>
                  <a:txBody>
                    <a:bodyPr/>
                    <a:lstStyle/>
                    <a:p>
                      <a:pPr algn="ctr" fontAlgn="b"/>
                      <a:r>
                        <a:rPr lang="en-US" sz="1000" b="1" u="none" strike="noStrike" dirty="0">
                          <a:effectLst/>
                        </a:rPr>
                        <a:t>-3,051</a:t>
                      </a:r>
                      <a:endParaRPr lang="en-US" sz="1000" b="1" i="0" u="none" strike="noStrike" dirty="0">
                        <a:solidFill>
                          <a:srgbClr val="000000"/>
                        </a:solidFill>
                        <a:effectLst/>
                        <a:latin typeface="Calibri"/>
                      </a:endParaRPr>
                    </a:p>
                  </a:txBody>
                  <a:tcPr marL="0" marR="0" marT="0" marB="0" anchor="b"/>
                </a:tc>
                <a:tc>
                  <a:txBody>
                    <a:bodyPr/>
                    <a:lstStyle/>
                    <a:p>
                      <a:pPr algn="r" fontAlgn="b"/>
                      <a:r>
                        <a:rPr lang="en-US" sz="1000" b="1" u="none" strike="noStrike" dirty="0">
                          <a:effectLst/>
                        </a:rPr>
                        <a:t>42.4%</a:t>
                      </a:r>
                      <a:endParaRPr lang="en-US" sz="1000" b="1" i="1" u="none" strike="noStrike" dirty="0">
                        <a:solidFill>
                          <a:srgbClr val="000000"/>
                        </a:solidFill>
                        <a:effectLst/>
                        <a:latin typeface="Calibri"/>
                      </a:endParaRPr>
                    </a:p>
                  </a:txBody>
                  <a:tcPr marL="0" marR="0" marT="0" marB="0" anchor="b"/>
                </a:tc>
              </a:tr>
              <a:tr h="171571">
                <a:tc>
                  <a:txBody>
                    <a:bodyPr/>
                    <a:lstStyle/>
                    <a:p>
                      <a:pPr algn="l" fontAlgn="b"/>
                      <a:r>
                        <a:rPr lang="en-US" sz="1000" b="1" u="sng" strike="noStrike">
                          <a:effectLst/>
                        </a:rPr>
                        <a:t>Tax and other</a:t>
                      </a:r>
                      <a:endParaRPr lang="en-US" sz="1000" b="1" i="0" u="sng" strike="noStrike">
                        <a:solidFill>
                          <a:srgbClr val="000000"/>
                        </a:solidFill>
                        <a:effectLst/>
                        <a:latin typeface="Arial"/>
                      </a:endParaRPr>
                    </a:p>
                  </a:txBody>
                  <a:tcPr marL="0" marR="0" marT="0" marB="0" anchor="b"/>
                </a:tc>
                <a:tc>
                  <a:txBody>
                    <a:bodyPr/>
                    <a:lstStyle/>
                    <a:p>
                      <a:pPr algn="ctr" fontAlgn="b"/>
                      <a:endParaRPr lang="en-US" sz="1000" b="1" i="0" u="none" strike="noStrike" dirty="0">
                        <a:solidFill>
                          <a:srgbClr val="000000"/>
                        </a:solidFill>
                        <a:effectLst/>
                        <a:latin typeface="Calibri"/>
                      </a:endParaRPr>
                    </a:p>
                  </a:txBody>
                  <a:tcPr marL="0" marR="0" marT="0" marB="0" anchor="b"/>
                </a:tc>
                <a:tc>
                  <a:txBody>
                    <a:bodyPr/>
                    <a:lstStyle/>
                    <a:p>
                      <a:pPr algn="ctr" fontAlgn="b"/>
                      <a:r>
                        <a:rPr lang="en-US" sz="1000" b="1" u="none" strike="noStrike" dirty="0">
                          <a:effectLst/>
                        </a:rPr>
                        <a:t>233</a:t>
                      </a:r>
                      <a:endParaRPr lang="en-US" sz="1000" b="1" i="0" u="none" strike="noStrike" dirty="0">
                        <a:solidFill>
                          <a:srgbClr val="000000"/>
                        </a:solidFill>
                        <a:effectLst/>
                        <a:latin typeface="Calibri"/>
                      </a:endParaRPr>
                    </a:p>
                  </a:txBody>
                  <a:tcPr marL="0" marR="0" marT="0" marB="0" anchor="b"/>
                </a:tc>
                <a:tc>
                  <a:txBody>
                    <a:bodyPr/>
                    <a:lstStyle/>
                    <a:p>
                      <a:pPr algn="l" fontAlgn="b"/>
                      <a:endParaRPr lang="en-US" sz="1000" b="1" i="1" u="none" strike="noStrike" dirty="0">
                        <a:solidFill>
                          <a:srgbClr val="000000"/>
                        </a:solidFill>
                        <a:effectLst/>
                        <a:latin typeface="Calibri"/>
                      </a:endParaRPr>
                    </a:p>
                  </a:txBody>
                  <a:tcPr marL="0" marR="0" marT="0" marB="0" anchor="b"/>
                </a:tc>
              </a:tr>
              <a:tr h="154618">
                <a:tc>
                  <a:txBody>
                    <a:bodyPr/>
                    <a:lstStyle/>
                    <a:p>
                      <a:pPr algn="l" fontAlgn="b"/>
                      <a:endParaRPr lang="en-US" sz="1000" b="1" i="0" u="none" strike="noStrike" dirty="0">
                        <a:solidFill>
                          <a:srgbClr val="000000"/>
                        </a:solidFill>
                        <a:effectLst/>
                        <a:latin typeface="Arial"/>
                      </a:endParaRPr>
                    </a:p>
                  </a:txBody>
                  <a:tcPr marL="0" marR="0" marT="0" marB="0" anchor="b"/>
                </a:tc>
                <a:tc>
                  <a:txBody>
                    <a:bodyPr/>
                    <a:lstStyle/>
                    <a:p>
                      <a:pPr algn="ctr" fontAlgn="b"/>
                      <a:endParaRPr lang="en-US" sz="1000" b="1" i="0" u="none" strike="noStrike" dirty="0">
                        <a:solidFill>
                          <a:srgbClr val="000000"/>
                        </a:solidFill>
                        <a:effectLst/>
                        <a:latin typeface="Calibri"/>
                      </a:endParaRPr>
                    </a:p>
                  </a:txBody>
                  <a:tcPr marL="0" marR="0" marT="0" marB="0" anchor="b"/>
                </a:tc>
                <a:tc>
                  <a:txBody>
                    <a:bodyPr/>
                    <a:lstStyle/>
                    <a:p>
                      <a:pPr algn="ctr" fontAlgn="b"/>
                      <a:endParaRPr lang="en-US" sz="1000" b="1" i="0" u="none" strike="noStrike" dirty="0">
                        <a:solidFill>
                          <a:srgbClr val="000000"/>
                        </a:solidFill>
                        <a:effectLst/>
                        <a:latin typeface="Calibri"/>
                      </a:endParaRPr>
                    </a:p>
                  </a:txBody>
                  <a:tcPr marL="0" marR="0" marT="0" marB="0" anchor="b"/>
                </a:tc>
                <a:tc>
                  <a:txBody>
                    <a:bodyPr/>
                    <a:lstStyle/>
                    <a:p>
                      <a:pPr algn="l" fontAlgn="b"/>
                      <a:endParaRPr lang="en-US" sz="1000" b="1" i="1" u="none" strike="noStrike" dirty="0">
                        <a:solidFill>
                          <a:srgbClr val="000000"/>
                        </a:solidFill>
                        <a:effectLst/>
                        <a:latin typeface="Calibri"/>
                      </a:endParaRPr>
                    </a:p>
                  </a:txBody>
                  <a:tcPr marL="0" marR="0" marT="0" marB="0" anchor="b"/>
                </a:tc>
              </a:tr>
              <a:tr h="154618">
                <a:tc>
                  <a:txBody>
                    <a:bodyPr/>
                    <a:lstStyle/>
                    <a:p>
                      <a:pPr algn="l" fontAlgn="b"/>
                      <a:r>
                        <a:rPr lang="en-US" sz="1000" b="1" u="sng" strike="noStrike" dirty="0">
                          <a:effectLst/>
                        </a:rPr>
                        <a:t>Net Profit / Loss</a:t>
                      </a:r>
                      <a:endParaRPr lang="en-US" sz="1000" b="1" i="0" u="sng" strike="noStrike" dirty="0">
                        <a:solidFill>
                          <a:srgbClr val="000000"/>
                        </a:solidFill>
                        <a:effectLst/>
                        <a:latin typeface="Arial"/>
                      </a:endParaRPr>
                    </a:p>
                  </a:txBody>
                  <a:tcPr marL="0" marR="0" marT="0" marB="0" anchor="b"/>
                </a:tc>
                <a:tc>
                  <a:txBody>
                    <a:bodyPr/>
                    <a:lstStyle/>
                    <a:p>
                      <a:pPr algn="ctr" fontAlgn="b"/>
                      <a:r>
                        <a:rPr lang="en-US" sz="1000" b="1" u="sng" strike="noStrike" dirty="0">
                          <a:effectLst/>
                        </a:rPr>
                        <a:t>-1,759</a:t>
                      </a:r>
                      <a:endParaRPr lang="en-US" sz="1000" b="1" i="0" u="sng" strike="noStrike" dirty="0">
                        <a:solidFill>
                          <a:srgbClr val="000000"/>
                        </a:solidFill>
                        <a:effectLst/>
                        <a:latin typeface="Calibri"/>
                      </a:endParaRPr>
                    </a:p>
                  </a:txBody>
                  <a:tcPr marL="0" marR="0" marT="0" marB="0" anchor="b"/>
                </a:tc>
                <a:tc>
                  <a:txBody>
                    <a:bodyPr/>
                    <a:lstStyle/>
                    <a:p>
                      <a:pPr algn="ctr" fontAlgn="b"/>
                      <a:r>
                        <a:rPr lang="en-US" sz="1000" b="1" u="sng" strike="noStrike" dirty="0">
                          <a:effectLst/>
                        </a:rPr>
                        <a:t>-2,818</a:t>
                      </a:r>
                      <a:endParaRPr lang="en-US" sz="1000" b="1" i="0" u="sng" strike="noStrike" dirty="0">
                        <a:solidFill>
                          <a:srgbClr val="000000"/>
                        </a:solidFill>
                        <a:effectLst/>
                        <a:latin typeface="Calibri"/>
                      </a:endParaRPr>
                    </a:p>
                  </a:txBody>
                  <a:tcPr marL="0" marR="0" marT="0" marB="0" anchor="b"/>
                </a:tc>
                <a:tc>
                  <a:txBody>
                    <a:bodyPr/>
                    <a:lstStyle/>
                    <a:p>
                      <a:pPr algn="r" fontAlgn="b"/>
                      <a:r>
                        <a:rPr lang="en-US" sz="1000" b="1" u="none" strike="noStrike" dirty="0">
                          <a:effectLst/>
                        </a:rPr>
                        <a:t>37.6%</a:t>
                      </a:r>
                      <a:endParaRPr lang="en-US" sz="1000" b="1" i="1" u="none" strike="noStrike" dirty="0">
                        <a:solidFill>
                          <a:srgbClr val="000000"/>
                        </a:solidFill>
                        <a:effectLst/>
                        <a:latin typeface="Calibri"/>
                      </a:endParaRPr>
                    </a:p>
                  </a:txBody>
                  <a:tcPr marL="0" marR="0" marT="0" marB="0" anchor="b"/>
                </a:tc>
              </a:tr>
            </a:tbl>
          </a:graphicData>
        </a:graphic>
      </p:graphicFrame>
    </p:spTree>
    <p:extLst>
      <p:ext uri="{BB962C8B-B14F-4D97-AF65-F5344CB8AC3E}">
        <p14:creationId xmlns:p14="http://schemas.microsoft.com/office/powerpoint/2010/main" val="356972604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2005"/>
            <a:ext cx="7128793" cy="900790"/>
          </a:xfrm>
        </p:spPr>
        <p:txBody>
          <a:bodyPr/>
          <a:lstStyle/>
          <a:p>
            <a:pPr algn="l"/>
            <a:r>
              <a:rPr lang="en-US" dirty="0" smtClean="0">
                <a:solidFill>
                  <a:schemeClr val="accent1"/>
                </a:solidFill>
              </a:rPr>
              <a:t>EBITDA and Net Cash: 2015 VS. 2014</a:t>
            </a:r>
            <a:endParaRPr lang="en-US" dirty="0">
              <a:solidFill>
                <a:schemeClr val="accent1"/>
              </a:solidFill>
            </a:endParaRPr>
          </a:p>
        </p:txBody>
      </p:sp>
      <p:sp>
        <p:nvSpPr>
          <p:cNvPr id="4" name="Slide Number Placeholder 3"/>
          <p:cNvSpPr>
            <a:spLocks noGrp="1"/>
          </p:cNvSpPr>
          <p:nvPr>
            <p:ph type="sldNum" sz="quarter" idx="2"/>
          </p:nvPr>
        </p:nvSpPr>
        <p:spPr/>
        <p:txBody>
          <a:bodyPr/>
          <a:lstStyle/>
          <a:p>
            <a:pPr lvl="0"/>
            <a:fld id="{86CB4B4D-7CA3-9044-876B-883B54F8677D}" type="slidenum">
              <a:rPr lang="en-US" smtClean="0"/>
              <a:t>24</a:t>
            </a:fld>
            <a:endParaRPr lang="en-US"/>
          </a:p>
        </p:txBody>
      </p:sp>
      <p:graphicFrame>
        <p:nvGraphicFramePr>
          <p:cNvPr id="5" name="תרשים 1"/>
          <p:cNvGraphicFramePr>
            <a:graphicFrameLocks/>
          </p:cNvGraphicFramePr>
          <p:nvPr>
            <p:extLst>
              <p:ext uri="{D42A27DB-BD31-4B8C-83A1-F6EECF244321}">
                <p14:modId xmlns:p14="http://schemas.microsoft.com/office/powerpoint/2010/main" val="2216287430"/>
              </p:ext>
            </p:extLst>
          </p:nvPr>
        </p:nvGraphicFramePr>
        <p:xfrm>
          <a:off x="179512" y="699542"/>
          <a:ext cx="4603750" cy="4184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25296671"/>
              </p:ext>
            </p:extLst>
          </p:nvPr>
        </p:nvGraphicFramePr>
        <p:xfrm>
          <a:off x="4860032" y="1563638"/>
          <a:ext cx="3744417" cy="2298824"/>
        </p:xfrm>
        <a:graphic>
          <a:graphicData uri="http://schemas.openxmlformats.org/drawingml/2006/table">
            <a:tbl>
              <a:tblPr firstRow="1" bandRow="1">
                <a:tableStyleId>{21E4AEA4-8DFA-4A89-87EB-49C32662AFE0}</a:tableStyleId>
              </a:tblPr>
              <a:tblGrid>
                <a:gridCol w="1248139"/>
                <a:gridCol w="1248139"/>
                <a:gridCol w="1248139"/>
              </a:tblGrid>
              <a:tr h="40930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000" b="1" dirty="0" smtClean="0">
                          <a:solidFill>
                            <a:schemeClr val="dk1"/>
                          </a:solidFill>
                          <a:latin typeface="+mn-lt"/>
                          <a:ea typeface="+mn-ea"/>
                          <a:cs typeface="+mn-cs"/>
                          <a:sym typeface="Arial"/>
                        </a:rPr>
                        <a:t>US $ ‘000</a:t>
                      </a:r>
                    </a:p>
                  </a:txBody>
                  <a:tcPr anchor="ctr"/>
                </a:tc>
                <a:tc>
                  <a:txBody>
                    <a:bodyPr/>
                    <a:lstStyle/>
                    <a:p>
                      <a:r>
                        <a:rPr lang="en-US" dirty="0" smtClean="0"/>
                        <a:t>2015</a:t>
                      </a:r>
                      <a:endParaRPr lang="en-US" dirty="0"/>
                    </a:p>
                  </a:txBody>
                  <a:tcPr anchor="ctr"/>
                </a:tc>
                <a:tc>
                  <a:txBody>
                    <a:bodyPr/>
                    <a:lstStyle/>
                    <a:p>
                      <a:r>
                        <a:rPr lang="en-US" dirty="0" smtClean="0"/>
                        <a:t>2014</a:t>
                      </a:r>
                      <a:endParaRPr lang="en-US" dirty="0"/>
                    </a:p>
                  </a:txBody>
                  <a:tcPr anchor="ctr"/>
                </a:tc>
              </a:tr>
              <a:tr h="437337">
                <a:tc>
                  <a:txBody>
                    <a:bodyPr/>
                    <a:lstStyle/>
                    <a:p>
                      <a:pPr algn="ctr"/>
                      <a:r>
                        <a:rPr lang="en-US" b="1" dirty="0" smtClean="0"/>
                        <a:t>Net Cash used</a:t>
                      </a:r>
                      <a:r>
                        <a:rPr lang="en-US" b="1" baseline="0" dirty="0" smtClean="0"/>
                        <a:t> </a:t>
                      </a:r>
                      <a:r>
                        <a:rPr lang="en-US" b="1" dirty="0" smtClean="0"/>
                        <a:t>in operating </a:t>
                      </a:r>
                      <a:endParaRPr lang="en-US" b="1" dirty="0"/>
                    </a:p>
                  </a:txBody>
                  <a:tcPr anchor="ctr"/>
                </a:tc>
                <a:tc>
                  <a:txBody>
                    <a:bodyPr/>
                    <a:lstStyle/>
                    <a:p>
                      <a:pPr algn="ctr" fontAlgn="b"/>
                      <a:r>
                        <a:rPr lang="en-US" sz="1100" b="1" u="none" strike="noStrike" dirty="0">
                          <a:effectLst/>
                        </a:rPr>
                        <a:t>-</a:t>
                      </a:r>
                      <a:r>
                        <a:rPr lang="en-US" sz="1100" b="1" u="none" strike="noStrike" dirty="0" smtClean="0">
                          <a:effectLst/>
                        </a:rPr>
                        <a:t>393</a:t>
                      </a:r>
                      <a:endParaRPr lang="en-US" sz="1100" b="1" i="0" u="none" strike="noStrike" dirty="0">
                        <a:solidFill>
                          <a:srgbClr val="000000"/>
                        </a:solidFill>
                        <a:effectLst/>
                        <a:latin typeface="Calibri"/>
                      </a:endParaRPr>
                    </a:p>
                  </a:txBody>
                  <a:tcPr marL="9525" marR="9525" marT="9525" marB="0" anchor="ctr"/>
                </a:tc>
                <a:tc>
                  <a:txBody>
                    <a:bodyPr/>
                    <a:lstStyle/>
                    <a:p>
                      <a:pPr algn="ctr" fontAlgn="b"/>
                      <a:r>
                        <a:rPr lang="en-US" sz="1100" b="1" u="none" strike="noStrike" dirty="0">
                          <a:effectLst/>
                        </a:rPr>
                        <a:t>-2,878</a:t>
                      </a:r>
                      <a:endParaRPr lang="en-US" sz="1100" b="1" i="0" u="none" strike="noStrike" dirty="0">
                        <a:solidFill>
                          <a:srgbClr val="000000"/>
                        </a:solidFill>
                        <a:effectLst/>
                        <a:latin typeface="Calibri"/>
                      </a:endParaRPr>
                    </a:p>
                  </a:txBody>
                  <a:tcPr marL="9525" marR="9525" marT="9525" marB="0" anchor="ctr"/>
                </a:tc>
              </a:tr>
              <a:tr h="437337">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b="1" dirty="0" smtClean="0"/>
                        <a:t>Net Cash us</a:t>
                      </a:r>
                      <a:r>
                        <a:rPr lang="en-US" b="1" dirty="0" smtClean="0">
                          <a:solidFill>
                            <a:schemeClr val="tx1"/>
                          </a:solidFill>
                        </a:rPr>
                        <a:t>e</a:t>
                      </a:r>
                      <a:r>
                        <a:rPr lang="en-US" sz="1000" b="1" dirty="0" smtClean="0">
                          <a:solidFill>
                            <a:schemeClr val="tx1"/>
                          </a:solidFill>
                          <a:latin typeface="+mn-lt"/>
                          <a:ea typeface="+mn-ea"/>
                          <a:cs typeface="+mn-cs"/>
                          <a:sym typeface="Arial"/>
                        </a:rPr>
                        <a:t>d</a:t>
                      </a:r>
                      <a:r>
                        <a:rPr lang="en-US" b="1" baseline="0" dirty="0" smtClean="0"/>
                        <a:t> </a:t>
                      </a:r>
                      <a:r>
                        <a:rPr lang="en-US" b="1" dirty="0" smtClean="0"/>
                        <a:t>in investing</a:t>
                      </a:r>
                    </a:p>
                  </a:txBody>
                  <a:tcPr anchor="ctr"/>
                </a:tc>
                <a:tc>
                  <a:txBody>
                    <a:bodyPr/>
                    <a:lstStyle/>
                    <a:p>
                      <a:pPr algn="ctr" fontAlgn="b"/>
                      <a:r>
                        <a:rPr lang="en-US" sz="1100" b="1" u="none" strike="noStrike" dirty="0">
                          <a:effectLst/>
                        </a:rPr>
                        <a:t>-562</a:t>
                      </a:r>
                      <a:endParaRPr lang="en-US" sz="1100" b="1" i="0" u="none" strike="noStrike" dirty="0">
                        <a:solidFill>
                          <a:srgbClr val="000000"/>
                        </a:solidFill>
                        <a:effectLst/>
                        <a:latin typeface="Calibri"/>
                      </a:endParaRPr>
                    </a:p>
                  </a:txBody>
                  <a:tcPr marL="9525" marR="9525" marT="9525" marB="0" anchor="ctr"/>
                </a:tc>
                <a:tc>
                  <a:txBody>
                    <a:bodyPr/>
                    <a:lstStyle/>
                    <a:p>
                      <a:pPr algn="ctr" fontAlgn="b"/>
                      <a:r>
                        <a:rPr lang="en-US" sz="1100" b="1" u="none" strike="noStrike" dirty="0">
                          <a:effectLst/>
                        </a:rPr>
                        <a:t>-</a:t>
                      </a:r>
                      <a:r>
                        <a:rPr lang="en-US" sz="1100" b="1" u="none" strike="noStrike" dirty="0" smtClean="0">
                          <a:effectLst/>
                        </a:rPr>
                        <a:t>869</a:t>
                      </a:r>
                      <a:endParaRPr lang="en-US" sz="1100" b="1" i="0" u="none" strike="noStrike" dirty="0">
                        <a:solidFill>
                          <a:srgbClr val="000000"/>
                        </a:solidFill>
                        <a:effectLst/>
                        <a:latin typeface="Calibri"/>
                      </a:endParaRPr>
                    </a:p>
                  </a:txBody>
                  <a:tcPr marL="9525" marR="9525" marT="9525" marB="0" anchor="ctr"/>
                </a:tc>
              </a:tr>
              <a:tr h="605544">
                <a:tc>
                  <a:txBody>
                    <a:bodyPr/>
                    <a:lstStyle/>
                    <a:p>
                      <a:pPr algn="ctr"/>
                      <a:r>
                        <a:rPr lang="en-US" b="1" dirty="0" smtClean="0"/>
                        <a:t>Net Cash Provided by Financing</a:t>
                      </a:r>
                      <a:r>
                        <a:rPr lang="en-US" b="1" baseline="0" dirty="0" smtClean="0"/>
                        <a:t> </a:t>
                      </a:r>
                      <a:endParaRPr lang="en-US" b="1" dirty="0"/>
                    </a:p>
                  </a:txBody>
                  <a:tcPr anchor="ctr"/>
                </a:tc>
                <a:tc>
                  <a:txBody>
                    <a:bodyPr/>
                    <a:lstStyle/>
                    <a:p>
                      <a:pPr algn="ctr" fontAlgn="b"/>
                      <a:r>
                        <a:rPr lang="en-US" sz="1100" b="1" u="none" strike="noStrike" dirty="0">
                          <a:effectLst/>
                        </a:rPr>
                        <a:t>942</a:t>
                      </a:r>
                      <a:endParaRPr lang="en-US" sz="1100" b="1" i="0" u="none" strike="noStrike" dirty="0">
                        <a:solidFill>
                          <a:srgbClr val="000000"/>
                        </a:solidFill>
                        <a:effectLst/>
                        <a:latin typeface="Calibri"/>
                      </a:endParaRPr>
                    </a:p>
                  </a:txBody>
                  <a:tcPr marL="9525" marR="9525" marT="9525" marB="0" anchor="ctr"/>
                </a:tc>
                <a:tc>
                  <a:txBody>
                    <a:bodyPr/>
                    <a:lstStyle/>
                    <a:p>
                      <a:pPr algn="ctr" fontAlgn="b"/>
                      <a:r>
                        <a:rPr lang="en-US" sz="1100" b="1" u="none" strike="noStrike" dirty="0">
                          <a:effectLst/>
                        </a:rPr>
                        <a:t>3,801</a:t>
                      </a:r>
                      <a:endParaRPr lang="en-US" sz="1100" b="1" i="0" u="none" strike="noStrike" dirty="0">
                        <a:solidFill>
                          <a:srgbClr val="000000"/>
                        </a:solidFill>
                        <a:effectLst/>
                        <a:latin typeface="Calibri"/>
                      </a:endParaRPr>
                    </a:p>
                  </a:txBody>
                  <a:tcPr marL="9525" marR="9525" marT="9525" marB="0" anchor="ctr"/>
                </a:tc>
              </a:tr>
              <a:tr h="409303">
                <a:tc>
                  <a:txBody>
                    <a:bodyPr/>
                    <a:lstStyle/>
                    <a:p>
                      <a:pPr algn="ctr"/>
                      <a:r>
                        <a:rPr lang="en-US" b="1" dirty="0" smtClean="0"/>
                        <a:t>EBITDA </a:t>
                      </a:r>
                      <a:endParaRPr lang="en-US" b="1" dirty="0"/>
                    </a:p>
                  </a:txBody>
                  <a:tcPr anchor="ctr"/>
                </a:tc>
                <a:tc>
                  <a:txBody>
                    <a:bodyPr/>
                    <a:lstStyle/>
                    <a:p>
                      <a:pPr algn="ctr" fontAlgn="b"/>
                      <a:r>
                        <a:rPr lang="en-US" sz="1100" b="1" u="none" strike="noStrike" dirty="0">
                          <a:effectLst/>
                        </a:rPr>
                        <a:t>-1,226</a:t>
                      </a:r>
                      <a:endParaRPr lang="en-US" sz="1100" b="1" i="0" u="none" strike="noStrike" dirty="0">
                        <a:solidFill>
                          <a:srgbClr val="000000"/>
                        </a:solidFill>
                        <a:effectLst/>
                        <a:latin typeface="Calibri"/>
                      </a:endParaRPr>
                    </a:p>
                  </a:txBody>
                  <a:tcPr marL="9525" marR="9525" marT="9525" marB="0" anchor="ctr"/>
                </a:tc>
                <a:tc>
                  <a:txBody>
                    <a:bodyPr/>
                    <a:lstStyle/>
                    <a:p>
                      <a:pPr algn="ctr" fontAlgn="b"/>
                      <a:r>
                        <a:rPr lang="en-US" sz="1100" b="1" u="none" strike="noStrike" dirty="0">
                          <a:effectLst/>
                        </a:rPr>
                        <a:t>-2,445</a:t>
                      </a:r>
                      <a:endParaRPr lang="en-US" sz="1100" b="1"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398027078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58" y="23581"/>
            <a:ext cx="7128793" cy="900790"/>
          </a:xfrm>
        </p:spPr>
        <p:txBody>
          <a:bodyPr/>
          <a:lstStyle/>
          <a:p>
            <a:r>
              <a:rPr lang="en-US" dirty="0" smtClean="0">
                <a:solidFill>
                  <a:schemeClr val="accent1"/>
                </a:solidFill>
              </a:rPr>
              <a:t>Balance Sheet: 2015 VS. 2014</a:t>
            </a:r>
            <a:endParaRPr lang="en-US" dirty="0">
              <a:solidFill>
                <a:schemeClr val="accent1"/>
              </a:solidFill>
            </a:endParaRPr>
          </a:p>
        </p:txBody>
      </p:sp>
      <p:sp>
        <p:nvSpPr>
          <p:cNvPr id="4" name="Slide Number Placeholder 3"/>
          <p:cNvSpPr>
            <a:spLocks noGrp="1"/>
          </p:cNvSpPr>
          <p:nvPr>
            <p:ph type="sldNum" sz="quarter" idx="2"/>
          </p:nvPr>
        </p:nvSpPr>
        <p:spPr>
          <a:xfrm>
            <a:off x="8251812" y="4774401"/>
            <a:ext cx="680185" cy="226986"/>
          </a:xfrm>
        </p:spPr>
        <p:txBody>
          <a:bodyPr/>
          <a:lstStyle/>
          <a:p>
            <a:pPr lvl="0"/>
            <a:fld id="{86CB4B4D-7CA3-9044-876B-883B54F8677D}" type="slidenum">
              <a:rPr lang="en-US" smtClean="0"/>
              <a:t>25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271412985"/>
              </p:ext>
            </p:extLst>
          </p:nvPr>
        </p:nvGraphicFramePr>
        <p:xfrm>
          <a:off x="307158" y="924371"/>
          <a:ext cx="3966053" cy="2814384"/>
        </p:xfrm>
        <a:graphic>
          <a:graphicData uri="http://schemas.openxmlformats.org/drawingml/2006/table">
            <a:tbl>
              <a:tblPr>
                <a:tableStyleId>{5DA37D80-6434-44D0-A028-1B22A696006F}</a:tableStyleId>
              </a:tblPr>
              <a:tblGrid>
                <a:gridCol w="2177440"/>
                <a:gridCol w="855423"/>
                <a:gridCol w="933190"/>
              </a:tblGrid>
              <a:tr h="175899">
                <a:tc>
                  <a:txBody>
                    <a:bodyPr/>
                    <a:lstStyle/>
                    <a:p>
                      <a:pPr algn="l" fontAlgn="b"/>
                      <a:r>
                        <a:rPr lang="en-US" sz="1100" b="1" i="0" u="sng" strike="noStrike" dirty="0" smtClean="0">
                          <a:solidFill>
                            <a:schemeClr val="bg1"/>
                          </a:solidFill>
                          <a:effectLst/>
                          <a:latin typeface="+mn-lt"/>
                          <a:cs typeface="Arial" panose="020B0604020202020204" pitchFamily="34" charset="0"/>
                        </a:rPr>
                        <a:t>Assets </a:t>
                      </a:r>
                      <a:endParaRPr lang="en-US" sz="1100" b="1" i="0" u="sng" strike="noStrike" dirty="0">
                        <a:solidFill>
                          <a:schemeClr val="bg1"/>
                        </a:solidFill>
                        <a:effectLst/>
                        <a:latin typeface="+mn-lt"/>
                        <a:cs typeface="Arial" panose="020B0604020202020204" pitchFamily="34" charset="0"/>
                      </a:endParaRPr>
                    </a:p>
                  </a:txBody>
                  <a:tcPr marL="0" marR="0" marT="0" marB="0" anchor="b">
                    <a:solidFill>
                      <a:schemeClr val="accent2"/>
                    </a:solidFill>
                  </a:tcPr>
                </a:tc>
                <a:tc>
                  <a:txBody>
                    <a:bodyPr/>
                    <a:lstStyle/>
                    <a:p>
                      <a:pPr algn="ctr" fontAlgn="b"/>
                      <a:r>
                        <a:rPr lang="en-US" sz="1100" b="1" u="none" strike="noStrike" dirty="0">
                          <a:solidFill>
                            <a:schemeClr val="bg1"/>
                          </a:solidFill>
                          <a:effectLst/>
                          <a:latin typeface="+mn-lt"/>
                          <a:cs typeface="Arial" panose="020B0604020202020204" pitchFamily="34" charset="0"/>
                        </a:rPr>
                        <a:t>2015</a:t>
                      </a:r>
                      <a:endParaRPr lang="en-US" sz="1100" b="1" i="0" u="none" strike="noStrike" dirty="0">
                        <a:solidFill>
                          <a:schemeClr val="bg1"/>
                        </a:solidFill>
                        <a:effectLst/>
                        <a:latin typeface="+mn-lt"/>
                        <a:cs typeface="Arial" panose="020B0604020202020204" pitchFamily="34" charset="0"/>
                      </a:endParaRPr>
                    </a:p>
                  </a:txBody>
                  <a:tcPr marL="0" marR="0" marT="0" marB="0" anchor="b">
                    <a:solidFill>
                      <a:schemeClr val="accent2"/>
                    </a:solidFill>
                  </a:tcPr>
                </a:tc>
                <a:tc>
                  <a:txBody>
                    <a:bodyPr/>
                    <a:lstStyle/>
                    <a:p>
                      <a:pPr algn="ctr" fontAlgn="b"/>
                      <a:r>
                        <a:rPr lang="en-US" sz="1100" b="1" u="none" strike="noStrike" dirty="0">
                          <a:solidFill>
                            <a:schemeClr val="bg1"/>
                          </a:solidFill>
                          <a:effectLst/>
                          <a:latin typeface="+mn-lt"/>
                          <a:cs typeface="Arial" panose="020B0604020202020204" pitchFamily="34" charset="0"/>
                        </a:rPr>
                        <a:t>2014</a:t>
                      </a:r>
                      <a:endParaRPr lang="en-US" sz="1100" b="1" i="0" u="none" strike="noStrike" dirty="0">
                        <a:solidFill>
                          <a:schemeClr val="bg1"/>
                        </a:solidFill>
                        <a:effectLst/>
                        <a:latin typeface="+mn-lt"/>
                        <a:cs typeface="Arial" panose="020B0604020202020204" pitchFamily="34" charset="0"/>
                      </a:endParaRPr>
                    </a:p>
                  </a:txBody>
                  <a:tcPr marL="0" marR="0" marT="0" marB="0" anchor="b">
                    <a:solidFill>
                      <a:schemeClr val="accent2"/>
                    </a:solidFill>
                  </a:tcPr>
                </a:tc>
              </a:tr>
              <a:tr h="175899">
                <a:tc>
                  <a:txBody>
                    <a:bodyPr/>
                    <a:lstStyle/>
                    <a:p>
                      <a:pPr algn="l" fontAlgn="b"/>
                      <a:r>
                        <a:rPr lang="en-US" sz="1100" b="1" u="none" strike="noStrike" dirty="0">
                          <a:effectLst/>
                          <a:latin typeface="+mn-lt"/>
                          <a:cs typeface="Arial" panose="020B0604020202020204" pitchFamily="34" charset="0"/>
                        </a:rPr>
                        <a:t>Current Asset</a:t>
                      </a:r>
                      <a:endParaRPr lang="en-US" sz="1100" b="1"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fontAlgn="b"/>
                      <a:endParaRPr lang="en-US" sz="1100" b="1"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fontAlgn="b"/>
                      <a:endParaRPr lang="en-US" sz="1100" b="1" i="0" u="none" strike="noStrike" dirty="0">
                        <a:solidFill>
                          <a:srgbClr val="000000"/>
                        </a:solidFill>
                        <a:effectLst/>
                        <a:latin typeface="+mn-lt"/>
                        <a:cs typeface="Arial" panose="020B0604020202020204" pitchFamily="34" charset="0"/>
                      </a:endParaRPr>
                    </a:p>
                  </a:txBody>
                  <a:tcPr marL="0" marR="0" marT="0" marB="0" anchor="b"/>
                </a:tc>
              </a:tr>
              <a:tr h="175899">
                <a:tc>
                  <a:txBody>
                    <a:bodyPr/>
                    <a:lstStyle/>
                    <a:p>
                      <a:pPr algn="l" fontAlgn="b"/>
                      <a:r>
                        <a:rPr lang="en-US" sz="1100" b="1" u="none" strike="noStrike" dirty="0">
                          <a:effectLst/>
                          <a:latin typeface="+mn-lt"/>
                          <a:cs typeface="Arial" panose="020B0604020202020204" pitchFamily="34" charset="0"/>
                        </a:rPr>
                        <a:t>Cash and Cash Equivalents</a:t>
                      </a:r>
                      <a:endParaRPr lang="en-US" sz="1100" b="1"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100" b="1" u="none" strike="noStrike">
                          <a:effectLst/>
                          <a:latin typeface="+mn-lt"/>
                          <a:cs typeface="Arial" panose="020B0604020202020204" pitchFamily="34" charset="0"/>
                        </a:rPr>
                        <a:t>90</a:t>
                      </a:r>
                      <a:endParaRPr lang="en-US" sz="1100" b="1" i="0" u="none" strike="noStrike">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100" b="1" u="none" strike="noStrike" dirty="0">
                          <a:effectLst/>
                          <a:latin typeface="+mn-lt"/>
                          <a:cs typeface="Arial" panose="020B0604020202020204" pitchFamily="34" charset="0"/>
                        </a:rPr>
                        <a:t>103</a:t>
                      </a:r>
                      <a:endParaRPr lang="en-US" sz="1100" b="1" i="0" u="none" strike="noStrike" dirty="0">
                        <a:solidFill>
                          <a:srgbClr val="000000"/>
                        </a:solidFill>
                        <a:effectLst/>
                        <a:latin typeface="+mn-lt"/>
                        <a:cs typeface="Arial" panose="020B0604020202020204" pitchFamily="34" charset="0"/>
                      </a:endParaRPr>
                    </a:p>
                  </a:txBody>
                  <a:tcPr marL="0" marR="0" marT="0" marB="0" anchor="b"/>
                </a:tc>
              </a:tr>
              <a:tr h="175899">
                <a:tc>
                  <a:txBody>
                    <a:bodyPr/>
                    <a:lstStyle/>
                    <a:p>
                      <a:pPr algn="l" fontAlgn="b"/>
                      <a:r>
                        <a:rPr lang="en-US" sz="1100" b="1" u="none" strike="noStrike">
                          <a:effectLst/>
                          <a:latin typeface="+mn-lt"/>
                          <a:cs typeface="Arial" panose="020B0604020202020204" pitchFamily="34" charset="0"/>
                        </a:rPr>
                        <a:t>Customers / Accounts</a:t>
                      </a:r>
                      <a:endParaRPr lang="en-US" sz="1100" b="1" i="0" u="none" strike="noStrike">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100" b="1" u="none" strike="noStrike">
                          <a:effectLst/>
                          <a:latin typeface="+mn-lt"/>
                          <a:cs typeface="Arial" panose="020B0604020202020204" pitchFamily="34" charset="0"/>
                        </a:rPr>
                        <a:t>1,343</a:t>
                      </a:r>
                      <a:endParaRPr lang="en-US" sz="1100" b="1" i="0" u="none" strike="noStrike">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100" b="1" u="none" strike="noStrike" dirty="0">
                          <a:effectLst/>
                          <a:latin typeface="+mn-lt"/>
                          <a:cs typeface="Arial" panose="020B0604020202020204" pitchFamily="34" charset="0"/>
                        </a:rPr>
                        <a:t>1,943</a:t>
                      </a:r>
                      <a:endParaRPr lang="en-US" sz="1100" b="1" i="0" u="none" strike="noStrike" dirty="0">
                        <a:solidFill>
                          <a:srgbClr val="000000"/>
                        </a:solidFill>
                        <a:effectLst/>
                        <a:latin typeface="+mn-lt"/>
                        <a:cs typeface="Arial" panose="020B0604020202020204" pitchFamily="34" charset="0"/>
                      </a:endParaRPr>
                    </a:p>
                  </a:txBody>
                  <a:tcPr marL="0" marR="0" marT="0" marB="0" anchor="b"/>
                </a:tc>
              </a:tr>
              <a:tr h="351798">
                <a:tc>
                  <a:txBody>
                    <a:bodyPr/>
                    <a:lstStyle/>
                    <a:p>
                      <a:pPr algn="l" fontAlgn="b"/>
                      <a:r>
                        <a:rPr lang="en-US" sz="1100" b="1" u="none" strike="noStrike" dirty="0">
                          <a:effectLst/>
                          <a:latin typeface="+mn-lt"/>
                          <a:cs typeface="Arial" panose="020B0604020202020204" pitchFamily="34" charset="0"/>
                        </a:rPr>
                        <a:t>Accounts receivable and debit balance</a:t>
                      </a:r>
                      <a:endParaRPr lang="en-US" sz="1100" b="1"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100" b="1" u="none" strike="noStrike">
                          <a:effectLst/>
                          <a:latin typeface="+mn-lt"/>
                          <a:cs typeface="Arial" panose="020B0604020202020204" pitchFamily="34" charset="0"/>
                        </a:rPr>
                        <a:t>44</a:t>
                      </a:r>
                      <a:endParaRPr lang="en-US" sz="1100" b="1" i="0" u="none" strike="noStrike">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100" b="1" u="none" strike="noStrike" dirty="0">
                          <a:effectLst/>
                          <a:latin typeface="+mn-lt"/>
                          <a:cs typeface="Arial" panose="020B0604020202020204" pitchFamily="34" charset="0"/>
                        </a:rPr>
                        <a:t>114</a:t>
                      </a:r>
                      <a:endParaRPr lang="en-US" sz="1100" b="1" i="0" u="none" strike="noStrike" dirty="0">
                        <a:solidFill>
                          <a:srgbClr val="000000"/>
                        </a:solidFill>
                        <a:effectLst/>
                        <a:latin typeface="+mn-lt"/>
                        <a:cs typeface="Arial" panose="020B0604020202020204" pitchFamily="34" charset="0"/>
                      </a:endParaRPr>
                    </a:p>
                  </a:txBody>
                  <a:tcPr marL="0" marR="0" marT="0" marB="0" anchor="b"/>
                </a:tc>
              </a:tr>
              <a:tr h="175899">
                <a:tc>
                  <a:txBody>
                    <a:bodyPr/>
                    <a:lstStyle/>
                    <a:p>
                      <a:pPr algn="l" fontAlgn="b"/>
                      <a:r>
                        <a:rPr lang="en-US" sz="1100" b="1" u="none" strike="noStrike" dirty="0">
                          <a:effectLst/>
                          <a:latin typeface="+mn-lt"/>
                          <a:cs typeface="Arial" panose="020B0604020202020204" pitchFamily="34" charset="0"/>
                        </a:rPr>
                        <a:t>Short Term Deposit</a:t>
                      </a:r>
                      <a:endParaRPr lang="en-US" sz="1100" b="1"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100" b="1" u="none" strike="noStrike">
                          <a:effectLst/>
                          <a:latin typeface="+mn-lt"/>
                          <a:cs typeface="Arial" panose="020B0604020202020204" pitchFamily="34" charset="0"/>
                        </a:rPr>
                        <a:t>63</a:t>
                      </a:r>
                      <a:endParaRPr lang="en-US" sz="1100" b="1" i="0" u="none" strike="noStrike">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100" b="1" u="none" strike="noStrike" dirty="0">
                          <a:effectLst/>
                          <a:latin typeface="+mn-lt"/>
                          <a:cs typeface="Arial" panose="020B0604020202020204" pitchFamily="34" charset="0"/>
                        </a:rPr>
                        <a:t>101</a:t>
                      </a:r>
                      <a:endParaRPr lang="en-US" sz="1100" b="1" i="0" u="none" strike="noStrike" dirty="0">
                        <a:solidFill>
                          <a:srgbClr val="000000"/>
                        </a:solidFill>
                        <a:effectLst/>
                        <a:latin typeface="+mn-lt"/>
                        <a:cs typeface="Arial" panose="020B0604020202020204" pitchFamily="34" charset="0"/>
                      </a:endParaRPr>
                    </a:p>
                  </a:txBody>
                  <a:tcPr marL="0" marR="0" marT="0" marB="0" anchor="b"/>
                </a:tc>
              </a:tr>
              <a:tr h="175899">
                <a:tc>
                  <a:txBody>
                    <a:bodyPr/>
                    <a:lstStyle/>
                    <a:p>
                      <a:pPr algn="l" fontAlgn="b"/>
                      <a:r>
                        <a:rPr lang="en-US" sz="1100" b="1" u="none" strike="noStrike">
                          <a:effectLst/>
                          <a:latin typeface="+mn-lt"/>
                          <a:cs typeface="Arial" panose="020B0604020202020204" pitchFamily="34" charset="0"/>
                        </a:rPr>
                        <a:t>Inventory</a:t>
                      </a:r>
                      <a:endParaRPr lang="en-US" sz="1100" b="1" i="0" u="none" strike="noStrike">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100" b="1" u="none" strike="noStrike">
                          <a:effectLst/>
                          <a:latin typeface="+mn-lt"/>
                          <a:cs typeface="Arial" panose="020B0604020202020204" pitchFamily="34" charset="0"/>
                        </a:rPr>
                        <a:t>2,202</a:t>
                      </a:r>
                      <a:endParaRPr lang="en-US" sz="1100" b="1" i="0" u="none" strike="noStrike">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100" b="1" u="none" strike="noStrike" dirty="0">
                          <a:effectLst/>
                          <a:latin typeface="+mn-lt"/>
                          <a:cs typeface="Arial" panose="020B0604020202020204" pitchFamily="34" charset="0"/>
                        </a:rPr>
                        <a:t>3,382</a:t>
                      </a:r>
                      <a:endParaRPr lang="en-US" sz="1100" b="1" i="0" u="none" strike="noStrike" dirty="0">
                        <a:solidFill>
                          <a:srgbClr val="000000"/>
                        </a:solidFill>
                        <a:effectLst/>
                        <a:latin typeface="+mn-lt"/>
                        <a:cs typeface="Arial" panose="020B0604020202020204" pitchFamily="34" charset="0"/>
                      </a:endParaRPr>
                    </a:p>
                  </a:txBody>
                  <a:tcPr marL="0" marR="0" marT="0" marB="0" anchor="b"/>
                </a:tc>
              </a:tr>
              <a:tr h="175899">
                <a:tc>
                  <a:txBody>
                    <a:bodyPr/>
                    <a:lstStyle/>
                    <a:p>
                      <a:pPr algn="l" fontAlgn="b"/>
                      <a:r>
                        <a:rPr lang="en-US" sz="1100" b="1" u="none" strike="noStrike">
                          <a:effectLst/>
                          <a:latin typeface="+mn-lt"/>
                          <a:cs typeface="Arial" panose="020B0604020202020204" pitchFamily="34" charset="0"/>
                        </a:rPr>
                        <a:t>Income Tax Authorities</a:t>
                      </a:r>
                      <a:endParaRPr lang="en-US" sz="1100" b="1" i="0" u="none" strike="noStrike">
                        <a:solidFill>
                          <a:srgbClr val="000000"/>
                        </a:solidFill>
                        <a:effectLst/>
                        <a:latin typeface="+mn-lt"/>
                        <a:cs typeface="Arial" panose="020B0604020202020204" pitchFamily="34" charset="0"/>
                      </a:endParaRPr>
                    </a:p>
                  </a:txBody>
                  <a:tcPr marL="0" marR="0" marT="0" marB="0" anchor="b"/>
                </a:tc>
                <a:tc>
                  <a:txBody>
                    <a:bodyPr/>
                    <a:lstStyle/>
                    <a:p>
                      <a:pPr algn="ctr" fontAlgn="b"/>
                      <a:endParaRPr lang="en-US" sz="1100" b="1" i="0" u="none" strike="noStrike">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100" b="1" u="none" strike="noStrike" dirty="0">
                          <a:effectLst/>
                          <a:latin typeface="+mn-lt"/>
                          <a:cs typeface="Arial" panose="020B0604020202020204" pitchFamily="34" charset="0"/>
                        </a:rPr>
                        <a:t>56</a:t>
                      </a:r>
                      <a:endParaRPr lang="en-US" sz="1100" b="1" i="0" u="none" strike="noStrike" dirty="0">
                        <a:solidFill>
                          <a:srgbClr val="000000"/>
                        </a:solidFill>
                        <a:effectLst/>
                        <a:latin typeface="+mn-lt"/>
                        <a:cs typeface="Arial" panose="020B0604020202020204" pitchFamily="34" charset="0"/>
                      </a:endParaRPr>
                    </a:p>
                  </a:txBody>
                  <a:tcPr marL="0" marR="0" marT="0" marB="0" anchor="b"/>
                </a:tc>
              </a:tr>
              <a:tr h="175899">
                <a:tc>
                  <a:txBody>
                    <a:bodyPr/>
                    <a:lstStyle/>
                    <a:p>
                      <a:pPr algn="l" fontAlgn="b"/>
                      <a:endParaRPr lang="en-US" sz="1100" b="1" i="0" u="none" strike="noStrike">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100" b="1" u="sng" strike="noStrike" dirty="0" smtClean="0">
                          <a:effectLst/>
                          <a:latin typeface="+mn-lt"/>
                          <a:cs typeface="Arial" panose="020B0604020202020204" pitchFamily="34" charset="0"/>
                        </a:rPr>
                        <a:t>3,742</a:t>
                      </a:r>
                      <a:endParaRPr lang="en-US" sz="1100" b="1" i="0" u="sng" strike="noStrike" dirty="0">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100" b="1" u="sng" strike="noStrike" dirty="0">
                          <a:effectLst/>
                          <a:latin typeface="+mn-lt"/>
                          <a:cs typeface="Arial" panose="020B0604020202020204" pitchFamily="34" charset="0"/>
                        </a:rPr>
                        <a:t>5,699</a:t>
                      </a:r>
                      <a:endParaRPr lang="en-US" sz="1100" b="1" i="0" u="sng" strike="noStrike" dirty="0">
                        <a:solidFill>
                          <a:srgbClr val="000000"/>
                        </a:solidFill>
                        <a:effectLst/>
                        <a:latin typeface="+mn-lt"/>
                        <a:cs typeface="Arial" panose="020B0604020202020204" pitchFamily="34" charset="0"/>
                      </a:endParaRPr>
                    </a:p>
                  </a:txBody>
                  <a:tcPr marL="0" marR="0" marT="0" marB="0" anchor="b"/>
                </a:tc>
              </a:tr>
              <a:tr h="175899">
                <a:tc>
                  <a:txBody>
                    <a:bodyPr/>
                    <a:lstStyle/>
                    <a:p>
                      <a:pPr algn="l" fontAlgn="b"/>
                      <a:r>
                        <a:rPr lang="en-US" sz="1100" b="1" u="none" strike="noStrike">
                          <a:effectLst/>
                          <a:latin typeface="+mn-lt"/>
                          <a:cs typeface="Arial" panose="020B0604020202020204" pitchFamily="34" charset="0"/>
                        </a:rPr>
                        <a:t>Non Current Asset</a:t>
                      </a:r>
                      <a:endParaRPr lang="en-US" sz="1100" b="1" i="0" u="none" strike="noStrike">
                        <a:solidFill>
                          <a:srgbClr val="000000"/>
                        </a:solidFill>
                        <a:effectLst/>
                        <a:latin typeface="+mn-lt"/>
                        <a:cs typeface="Arial" panose="020B0604020202020204" pitchFamily="34" charset="0"/>
                      </a:endParaRPr>
                    </a:p>
                  </a:txBody>
                  <a:tcPr marL="0" marR="0" marT="0" marB="0" anchor="b"/>
                </a:tc>
                <a:tc>
                  <a:txBody>
                    <a:bodyPr/>
                    <a:lstStyle/>
                    <a:p>
                      <a:pPr algn="ctr" fontAlgn="b"/>
                      <a:endParaRPr lang="en-US" sz="1100" b="1" i="0" u="none" strike="noStrike">
                        <a:solidFill>
                          <a:srgbClr val="000000"/>
                        </a:solidFill>
                        <a:effectLst/>
                        <a:latin typeface="+mn-lt"/>
                        <a:cs typeface="Arial" panose="020B0604020202020204" pitchFamily="34" charset="0"/>
                      </a:endParaRPr>
                    </a:p>
                  </a:txBody>
                  <a:tcPr marL="0" marR="0" marT="0" marB="0" anchor="b"/>
                </a:tc>
                <a:tc>
                  <a:txBody>
                    <a:bodyPr/>
                    <a:lstStyle/>
                    <a:p>
                      <a:pPr algn="ctr" fontAlgn="b"/>
                      <a:endParaRPr lang="en-US" sz="1100" b="1" i="0" u="none" strike="noStrike" dirty="0">
                        <a:solidFill>
                          <a:srgbClr val="000000"/>
                        </a:solidFill>
                        <a:effectLst/>
                        <a:latin typeface="+mn-lt"/>
                        <a:cs typeface="Arial" panose="020B0604020202020204" pitchFamily="34" charset="0"/>
                      </a:endParaRPr>
                    </a:p>
                  </a:txBody>
                  <a:tcPr marL="0" marR="0" marT="0" marB="0" anchor="b"/>
                </a:tc>
              </a:tr>
              <a:tr h="175899">
                <a:tc>
                  <a:txBody>
                    <a:bodyPr/>
                    <a:lstStyle/>
                    <a:p>
                      <a:pPr algn="l" fontAlgn="b"/>
                      <a:r>
                        <a:rPr lang="en-US" sz="1100" b="1" u="none" strike="noStrike">
                          <a:effectLst/>
                          <a:latin typeface="+mn-lt"/>
                          <a:cs typeface="Arial" panose="020B0604020202020204" pitchFamily="34" charset="0"/>
                        </a:rPr>
                        <a:t>Intangible Assets</a:t>
                      </a:r>
                      <a:endParaRPr lang="en-US" sz="1100" b="1" i="0" u="none" strike="noStrike">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100" b="1" u="none" strike="noStrike">
                          <a:effectLst/>
                          <a:latin typeface="+mn-lt"/>
                          <a:cs typeface="Arial" panose="020B0604020202020204" pitchFamily="34" charset="0"/>
                        </a:rPr>
                        <a:t>2,611</a:t>
                      </a:r>
                      <a:endParaRPr lang="en-US" sz="1100" b="1" i="0" u="none" strike="noStrike">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100" b="1" u="none" strike="noStrike" dirty="0">
                          <a:effectLst/>
                          <a:latin typeface="+mn-lt"/>
                          <a:cs typeface="Arial" panose="020B0604020202020204" pitchFamily="34" charset="0"/>
                        </a:rPr>
                        <a:t>2,312</a:t>
                      </a:r>
                      <a:endParaRPr lang="en-US" sz="1100" b="1" i="0" u="none" strike="noStrike" dirty="0">
                        <a:solidFill>
                          <a:srgbClr val="000000"/>
                        </a:solidFill>
                        <a:effectLst/>
                        <a:latin typeface="+mn-lt"/>
                        <a:cs typeface="Arial" panose="020B0604020202020204" pitchFamily="34" charset="0"/>
                      </a:endParaRPr>
                    </a:p>
                  </a:txBody>
                  <a:tcPr marL="0" marR="0" marT="0" marB="0" anchor="b"/>
                </a:tc>
              </a:tr>
              <a:tr h="175899">
                <a:tc>
                  <a:txBody>
                    <a:bodyPr/>
                    <a:lstStyle/>
                    <a:p>
                      <a:pPr algn="l" fontAlgn="b"/>
                      <a:r>
                        <a:rPr lang="en-US" sz="1100" b="1" u="none" strike="noStrike">
                          <a:effectLst/>
                          <a:latin typeface="+mn-lt"/>
                          <a:cs typeface="Arial" panose="020B0604020202020204" pitchFamily="34" charset="0"/>
                        </a:rPr>
                        <a:t>Fixed Assets</a:t>
                      </a:r>
                      <a:endParaRPr lang="en-US" sz="1100" b="1" i="0" u="none" strike="noStrike">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100" b="1" u="none" strike="noStrike">
                          <a:effectLst/>
                          <a:latin typeface="+mn-lt"/>
                          <a:cs typeface="Arial" panose="020B0604020202020204" pitchFamily="34" charset="0"/>
                        </a:rPr>
                        <a:t>359</a:t>
                      </a:r>
                      <a:endParaRPr lang="en-US" sz="1100" b="1" i="0" u="none" strike="noStrike">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100" b="1" u="none" strike="noStrike" dirty="0">
                          <a:effectLst/>
                          <a:latin typeface="+mn-lt"/>
                          <a:cs typeface="Arial" panose="020B0604020202020204" pitchFamily="34" charset="0"/>
                        </a:rPr>
                        <a:t>395</a:t>
                      </a:r>
                      <a:endParaRPr lang="en-US" sz="1100" b="1" i="0" u="none" strike="noStrike" dirty="0">
                        <a:solidFill>
                          <a:srgbClr val="000000"/>
                        </a:solidFill>
                        <a:effectLst/>
                        <a:latin typeface="+mn-lt"/>
                        <a:cs typeface="Arial" panose="020B0604020202020204" pitchFamily="34" charset="0"/>
                      </a:endParaRPr>
                    </a:p>
                  </a:txBody>
                  <a:tcPr marL="0" marR="0" marT="0" marB="0" anchor="b"/>
                </a:tc>
              </a:tr>
              <a:tr h="175899">
                <a:tc>
                  <a:txBody>
                    <a:bodyPr/>
                    <a:lstStyle/>
                    <a:p>
                      <a:pPr algn="l" fontAlgn="b"/>
                      <a:r>
                        <a:rPr lang="en-US" sz="1100" b="1" u="none" strike="noStrike">
                          <a:effectLst/>
                          <a:latin typeface="+mn-lt"/>
                          <a:cs typeface="Arial" panose="020B0604020202020204" pitchFamily="34" charset="0"/>
                        </a:rPr>
                        <a:t>Income Tax Authorities</a:t>
                      </a:r>
                      <a:endParaRPr lang="en-US" sz="1100" b="1" i="0" u="none" strike="noStrike">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100" b="1" u="none" strike="noStrike">
                          <a:effectLst/>
                          <a:latin typeface="+mn-lt"/>
                          <a:cs typeface="Arial" panose="020B0604020202020204" pitchFamily="34" charset="0"/>
                        </a:rPr>
                        <a:t>67</a:t>
                      </a:r>
                      <a:endParaRPr lang="en-US" sz="1100" b="1" i="0" u="none" strike="noStrike">
                        <a:solidFill>
                          <a:srgbClr val="000000"/>
                        </a:solidFill>
                        <a:effectLst/>
                        <a:latin typeface="+mn-lt"/>
                        <a:cs typeface="Arial" panose="020B0604020202020204" pitchFamily="34" charset="0"/>
                      </a:endParaRPr>
                    </a:p>
                  </a:txBody>
                  <a:tcPr marL="0" marR="0" marT="0" marB="0" anchor="b"/>
                </a:tc>
                <a:tc>
                  <a:txBody>
                    <a:bodyPr/>
                    <a:lstStyle/>
                    <a:p>
                      <a:pPr algn="ctr" fontAlgn="b"/>
                      <a:endParaRPr lang="en-US" sz="1100" b="1" i="0" u="none" strike="noStrike" dirty="0">
                        <a:solidFill>
                          <a:srgbClr val="000000"/>
                        </a:solidFill>
                        <a:effectLst/>
                        <a:latin typeface="+mn-lt"/>
                        <a:cs typeface="Arial" panose="020B0604020202020204" pitchFamily="34" charset="0"/>
                      </a:endParaRPr>
                    </a:p>
                  </a:txBody>
                  <a:tcPr marL="0" marR="0" marT="0" marB="0" anchor="b"/>
                </a:tc>
              </a:tr>
              <a:tr h="175899">
                <a:tc>
                  <a:txBody>
                    <a:bodyPr/>
                    <a:lstStyle/>
                    <a:p>
                      <a:pPr algn="l" fontAlgn="b"/>
                      <a:endParaRPr lang="en-US" sz="1100" b="1" i="0" u="none" strike="noStrike">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100" b="1" u="sng" strike="noStrike">
                          <a:effectLst/>
                          <a:latin typeface="+mn-lt"/>
                          <a:cs typeface="Arial" panose="020B0604020202020204" pitchFamily="34" charset="0"/>
                        </a:rPr>
                        <a:t>3,037</a:t>
                      </a:r>
                      <a:endParaRPr lang="en-US" sz="1100" b="1" i="0" u="sng" strike="noStrike">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100" b="1" u="sng" strike="noStrike" dirty="0">
                          <a:effectLst/>
                          <a:latin typeface="+mn-lt"/>
                          <a:cs typeface="Arial" panose="020B0604020202020204" pitchFamily="34" charset="0"/>
                        </a:rPr>
                        <a:t>2,707</a:t>
                      </a:r>
                      <a:endParaRPr lang="en-US" sz="1100" b="1" i="0" u="sng" strike="noStrike" dirty="0">
                        <a:solidFill>
                          <a:srgbClr val="000000"/>
                        </a:solidFill>
                        <a:effectLst/>
                        <a:latin typeface="+mn-lt"/>
                        <a:cs typeface="Arial" panose="020B0604020202020204" pitchFamily="34" charset="0"/>
                      </a:endParaRPr>
                    </a:p>
                  </a:txBody>
                  <a:tcPr marL="0" marR="0" marT="0" marB="0" anchor="b"/>
                </a:tc>
              </a:tr>
              <a:tr h="175899">
                <a:tc>
                  <a:txBody>
                    <a:bodyPr/>
                    <a:lstStyle/>
                    <a:p>
                      <a:pPr algn="l" fontAlgn="b"/>
                      <a:r>
                        <a:rPr lang="en-US" sz="1100" b="1" u="none" strike="noStrike" dirty="0" err="1">
                          <a:effectLst/>
                          <a:latin typeface="+mn-lt"/>
                          <a:cs typeface="Arial" panose="020B0604020202020204" pitchFamily="34" charset="0"/>
                        </a:rPr>
                        <a:t>Toatal</a:t>
                      </a:r>
                      <a:r>
                        <a:rPr lang="en-US" sz="1100" b="1" u="none" strike="noStrike" dirty="0">
                          <a:effectLst/>
                          <a:latin typeface="+mn-lt"/>
                          <a:cs typeface="Arial" panose="020B0604020202020204" pitchFamily="34" charset="0"/>
                        </a:rPr>
                        <a:t> Assets</a:t>
                      </a:r>
                      <a:endParaRPr lang="en-US" sz="1100" b="1" i="0" u="none" strike="noStrike" dirty="0">
                        <a:solidFill>
                          <a:srgbClr val="000000"/>
                        </a:solidFill>
                        <a:effectLst/>
                        <a:latin typeface="+mn-lt"/>
                        <a:cs typeface="Arial" panose="020B0604020202020204" pitchFamily="34" charset="0"/>
                      </a:endParaRPr>
                    </a:p>
                  </a:txBody>
                  <a:tcPr marL="0" marR="0" marT="0" marB="0" anchor="b">
                    <a:solidFill>
                      <a:schemeClr val="accent2">
                        <a:lumMod val="60000"/>
                        <a:lumOff val="40000"/>
                      </a:schemeClr>
                    </a:solidFill>
                  </a:tcPr>
                </a:tc>
                <a:tc>
                  <a:txBody>
                    <a:bodyPr/>
                    <a:lstStyle/>
                    <a:p>
                      <a:pPr algn="ctr" fontAlgn="b"/>
                      <a:r>
                        <a:rPr lang="en-US" sz="1100" b="1" u="sng" strike="noStrike" dirty="0" smtClean="0">
                          <a:effectLst/>
                          <a:latin typeface="+mn-lt"/>
                          <a:cs typeface="Arial" panose="020B0604020202020204" pitchFamily="34" charset="0"/>
                        </a:rPr>
                        <a:t>6,779</a:t>
                      </a:r>
                      <a:endParaRPr lang="en-US" sz="1100" b="1" i="0" u="sng" strike="noStrike" dirty="0">
                        <a:solidFill>
                          <a:srgbClr val="000000"/>
                        </a:solidFill>
                        <a:effectLst/>
                        <a:latin typeface="+mn-lt"/>
                        <a:cs typeface="Arial" panose="020B0604020202020204" pitchFamily="34" charset="0"/>
                      </a:endParaRPr>
                    </a:p>
                  </a:txBody>
                  <a:tcPr marL="0" marR="0" marT="0" marB="0" anchor="b">
                    <a:solidFill>
                      <a:schemeClr val="accent2">
                        <a:lumMod val="60000"/>
                        <a:lumOff val="40000"/>
                      </a:schemeClr>
                    </a:solidFill>
                  </a:tcPr>
                </a:tc>
                <a:tc>
                  <a:txBody>
                    <a:bodyPr/>
                    <a:lstStyle/>
                    <a:p>
                      <a:pPr algn="ctr" fontAlgn="b"/>
                      <a:r>
                        <a:rPr lang="en-US" sz="1100" b="1" u="sng" strike="noStrike" dirty="0">
                          <a:effectLst/>
                          <a:latin typeface="+mn-lt"/>
                          <a:cs typeface="Arial" panose="020B0604020202020204" pitchFamily="34" charset="0"/>
                        </a:rPr>
                        <a:t>8,406</a:t>
                      </a:r>
                      <a:endParaRPr lang="en-US" sz="1100" b="1" i="0" u="sng" strike="noStrike" dirty="0">
                        <a:solidFill>
                          <a:srgbClr val="000000"/>
                        </a:solidFill>
                        <a:effectLst/>
                        <a:latin typeface="+mn-lt"/>
                        <a:cs typeface="Arial" panose="020B0604020202020204" pitchFamily="34" charset="0"/>
                      </a:endParaRPr>
                    </a:p>
                  </a:txBody>
                  <a:tcPr marL="0" marR="0" marT="0" marB="0" anchor="b">
                    <a:solidFill>
                      <a:schemeClr val="accent2">
                        <a:lumMod val="60000"/>
                        <a:lumOff val="4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988583023"/>
              </p:ext>
            </p:extLst>
          </p:nvPr>
        </p:nvGraphicFramePr>
        <p:xfrm>
          <a:off x="4788024" y="924371"/>
          <a:ext cx="3951170" cy="3577482"/>
        </p:xfrm>
        <a:graphic>
          <a:graphicData uri="http://schemas.openxmlformats.org/drawingml/2006/table">
            <a:tbl>
              <a:tblPr>
                <a:tableStyleId>{5DA37D80-6434-44D0-A028-1B22A696006F}</a:tableStyleId>
              </a:tblPr>
              <a:tblGrid>
                <a:gridCol w="2159295"/>
                <a:gridCol w="929687"/>
                <a:gridCol w="862188"/>
              </a:tblGrid>
              <a:tr h="172079">
                <a:tc>
                  <a:txBody>
                    <a:bodyPr/>
                    <a:lstStyle/>
                    <a:p>
                      <a:pPr algn="l" fontAlgn="b"/>
                      <a:r>
                        <a:rPr lang="en-US" sz="1050" b="1" u="none" strike="noStrike" dirty="0">
                          <a:solidFill>
                            <a:schemeClr val="bg1"/>
                          </a:solidFill>
                          <a:effectLst/>
                          <a:latin typeface="+mn-lt"/>
                          <a:cs typeface="Arial" panose="020B0604020202020204" pitchFamily="34" charset="0"/>
                        </a:rPr>
                        <a:t> </a:t>
                      </a:r>
                      <a:r>
                        <a:rPr lang="en-US" sz="1050" b="1" u="none" strike="noStrike" dirty="0" smtClean="0">
                          <a:solidFill>
                            <a:schemeClr val="bg1"/>
                          </a:solidFill>
                          <a:effectLst/>
                          <a:latin typeface="+mn-lt"/>
                          <a:cs typeface="Arial" panose="020B0604020202020204" pitchFamily="34" charset="0"/>
                        </a:rPr>
                        <a:t>Liabilities </a:t>
                      </a:r>
                      <a:endParaRPr lang="en-US" sz="1050" b="1" i="0" u="none" strike="noStrike" dirty="0">
                        <a:solidFill>
                          <a:schemeClr val="bg1"/>
                        </a:solidFill>
                        <a:effectLst/>
                        <a:latin typeface="+mn-lt"/>
                        <a:cs typeface="Arial" panose="020B0604020202020204" pitchFamily="34" charset="0"/>
                      </a:endParaRPr>
                    </a:p>
                  </a:txBody>
                  <a:tcPr marL="0" marR="0" marT="0" marB="0" anchor="b">
                    <a:solidFill>
                      <a:schemeClr val="accent2"/>
                    </a:solidFill>
                  </a:tcPr>
                </a:tc>
                <a:tc>
                  <a:txBody>
                    <a:bodyPr/>
                    <a:lstStyle/>
                    <a:p>
                      <a:pPr algn="ctr" fontAlgn="b"/>
                      <a:r>
                        <a:rPr lang="en-US" sz="1050" b="1" u="none" strike="noStrike" dirty="0" smtClean="0">
                          <a:solidFill>
                            <a:schemeClr val="bg1"/>
                          </a:solidFill>
                          <a:effectLst/>
                          <a:latin typeface="+mn-lt"/>
                          <a:ea typeface="+mn-ea"/>
                          <a:cs typeface="Arial" panose="020B0604020202020204" pitchFamily="34" charset="0"/>
                          <a:sym typeface="Arial"/>
                        </a:rPr>
                        <a:t>2015</a:t>
                      </a:r>
                      <a:endParaRPr lang="en-US" sz="1050" b="1" u="none" strike="noStrike" dirty="0">
                        <a:solidFill>
                          <a:schemeClr val="bg1"/>
                        </a:solidFill>
                        <a:effectLst/>
                        <a:latin typeface="+mn-lt"/>
                        <a:ea typeface="+mn-ea"/>
                        <a:cs typeface="Arial" panose="020B0604020202020204" pitchFamily="34" charset="0"/>
                        <a:sym typeface="Arial"/>
                      </a:endParaRPr>
                    </a:p>
                  </a:txBody>
                  <a:tcPr marL="0" marR="0" marT="0" marB="0" anchor="b">
                    <a:solidFill>
                      <a:schemeClr val="accent2"/>
                    </a:solidFill>
                  </a:tcPr>
                </a:tc>
                <a:tc>
                  <a:txBody>
                    <a:bodyPr/>
                    <a:lstStyle/>
                    <a:p>
                      <a:pPr algn="ctr" fontAlgn="b"/>
                      <a:r>
                        <a:rPr lang="en-US" sz="1050" b="1" u="none" strike="noStrike" dirty="0" smtClean="0">
                          <a:solidFill>
                            <a:schemeClr val="bg1"/>
                          </a:solidFill>
                          <a:effectLst/>
                          <a:latin typeface="+mn-lt"/>
                          <a:ea typeface="+mn-ea"/>
                          <a:cs typeface="Arial" panose="020B0604020202020204" pitchFamily="34" charset="0"/>
                          <a:sym typeface="Arial"/>
                        </a:rPr>
                        <a:t>2014</a:t>
                      </a:r>
                      <a:endParaRPr lang="en-US" sz="1050" b="1" u="none" strike="noStrike" dirty="0">
                        <a:solidFill>
                          <a:schemeClr val="bg1"/>
                        </a:solidFill>
                        <a:effectLst/>
                        <a:latin typeface="+mn-lt"/>
                        <a:ea typeface="+mn-ea"/>
                        <a:cs typeface="Arial" panose="020B0604020202020204" pitchFamily="34" charset="0"/>
                        <a:sym typeface="Arial"/>
                      </a:endParaRPr>
                    </a:p>
                  </a:txBody>
                  <a:tcPr marL="0" marR="0" marT="0" marB="0" anchor="b">
                    <a:solidFill>
                      <a:schemeClr val="accent2"/>
                    </a:solidFill>
                  </a:tcPr>
                </a:tc>
              </a:tr>
              <a:tr h="172079">
                <a:tc>
                  <a:txBody>
                    <a:bodyPr/>
                    <a:lstStyle/>
                    <a:p>
                      <a:pPr algn="l" fontAlgn="b"/>
                      <a:r>
                        <a:rPr lang="en-US" sz="1050" b="1" u="sng" strike="noStrike" dirty="0">
                          <a:effectLst/>
                          <a:latin typeface="+mn-lt"/>
                          <a:cs typeface="Arial" panose="020B0604020202020204" pitchFamily="34" charset="0"/>
                        </a:rPr>
                        <a:t>Current </a:t>
                      </a:r>
                      <a:r>
                        <a:rPr lang="en-US" sz="1050" b="1" u="sng" strike="noStrike" dirty="0">
                          <a:solidFill>
                            <a:schemeClr val="tx1"/>
                          </a:solidFill>
                          <a:effectLst/>
                          <a:latin typeface="+mn-lt"/>
                          <a:ea typeface="+mn-ea"/>
                          <a:cs typeface="Arial" panose="020B0604020202020204" pitchFamily="34" charset="0"/>
                          <a:sym typeface="Arial"/>
                        </a:rPr>
                        <a:t>Liabilities</a:t>
                      </a:r>
                    </a:p>
                  </a:txBody>
                  <a:tcPr marL="0" marR="0" marT="0" marB="0" anchor="b"/>
                </a:tc>
                <a:tc>
                  <a:txBody>
                    <a:bodyPr/>
                    <a:lstStyle/>
                    <a:p>
                      <a:pPr algn="ctr" fontAlgn="b"/>
                      <a:endParaRPr lang="en-US" sz="1050" b="1" u="sng" strike="noStrike">
                        <a:solidFill>
                          <a:schemeClr val="tx1"/>
                        </a:solidFill>
                        <a:effectLst/>
                        <a:latin typeface="+mn-lt"/>
                        <a:ea typeface="+mn-ea"/>
                        <a:cs typeface="Arial" panose="020B0604020202020204" pitchFamily="34" charset="0"/>
                        <a:sym typeface="Arial"/>
                      </a:endParaRPr>
                    </a:p>
                  </a:txBody>
                  <a:tcPr marL="0" marR="0" marT="0" marB="0" anchor="b"/>
                </a:tc>
                <a:tc>
                  <a:txBody>
                    <a:bodyPr/>
                    <a:lstStyle/>
                    <a:p>
                      <a:pPr algn="ctr" fontAlgn="b"/>
                      <a:endParaRPr lang="en-US" sz="1050" b="1" u="sng" strike="noStrike" dirty="0">
                        <a:solidFill>
                          <a:schemeClr val="tx1"/>
                        </a:solidFill>
                        <a:effectLst/>
                        <a:latin typeface="+mn-lt"/>
                        <a:ea typeface="+mn-ea"/>
                        <a:cs typeface="Arial" panose="020B0604020202020204" pitchFamily="34" charset="0"/>
                        <a:sym typeface="Arial"/>
                      </a:endParaRPr>
                    </a:p>
                  </a:txBody>
                  <a:tcPr marL="0" marR="0" marT="0" marB="0" anchor="b"/>
                </a:tc>
              </a:tr>
              <a:tr h="172079">
                <a:tc>
                  <a:txBody>
                    <a:bodyPr/>
                    <a:lstStyle/>
                    <a:p>
                      <a:pPr algn="l" fontAlgn="b"/>
                      <a:r>
                        <a:rPr lang="en-US" sz="1050" b="1" u="none" strike="noStrike" dirty="0">
                          <a:effectLst/>
                          <a:latin typeface="+mn-lt"/>
                          <a:cs typeface="Arial" panose="020B0604020202020204" pitchFamily="34" charset="0"/>
                        </a:rPr>
                        <a:t>Related parties</a:t>
                      </a:r>
                      <a:endParaRPr lang="en-US" sz="1050" b="1"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050" b="1" u="none" strike="noStrike" dirty="0">
                          <a:effectLst/>
                          <a:latin typeface="+mn-lt"/>
                          <a:cs typeface="Arial" panose="020B0604020202020204" pitchFamily="34" charset="0"/>
                        </a:rPr>
                        <a:t>-347</a:t>
                      </a:r>
                      <a:endParaRPr lang="en-US" sz="1050" b="1"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050" b="1" u="none" strike="noStrike" dirty="0">
                          <a:effectLst/>
                          <a:latin typeface="+mn-lt"/>
                          <a:cs typeface="Arial" panose="020B0604020202020204" pitchFamily="34" charset="0"/>
                        </a:rPr>
                        <a:t>-374</a:t>
                      </a:r>
                      <a:endParaRPr lang="en-US" sz="1050" b="1" i="0" u="none" strike="noStrike" dirty="0">
                        <a:solidFill>
                          <a:srgbClr val="000000"/>
                        </a:solidFill>
                        <a:effectLst/>
                        <a:latin typeface="+mn-lt"/>
                        <a:cs typeface="Arial" panose="020B0604020202020204" pitchFamily="34" charset="0"/>
                      </a:endParaRPr>
                    </a:p>
                  </a:txBody>
                  <a:tcPr marL="0" marR="0" marT="0" marB="0" anchor="b"/>
                </a:tc>
              </a:tr>
              <a:tr h="172079">
                <a:tc>
                  <a:txBody>
                    <a:bodyPr/>
                    <a:lstStyle/>
                    <a:p>
                      <a:pPr algn="l" fontAlgn="b"/>
                      <a:r>
                        <a:rPr lang="en-US" sz="1050" b="1" u="none" strike="noStrike" dirty="0">
                          <a:effectLst/>
                          <a:latin typeface="+mn-lt"/>
                          <a:cs typeface="Arial" panose="020B0604020202020204" pitchFamily="34" charset="0"/>
                        </a:rPr>
                        <a:t>Short term bank </a:t>
                      </a:r>
                      <a:r>
                        <a:rPr lang="en-US" sz="1050" b="1" u="none" strike="noStrike" dirty="0" smtClean="0">
                          <a:effectLst/>
                          <a:latin typeface="+mn-lt"/>
                          <a:cs typeface="Arial" panose="020B0604020202020204" pitchFamily="34" charset="0"/>
                        </a:rPr>
                        <a:t>credit</a:t>
                      </a:r>
                      <a:endParaRPr lang="en-US" sz="1050" b="1"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050" b="1" u="none" strike="noStrike" dirty="0">
                          <a:effectLst/>
                          <a:latin typeface="+mn-lt"/>
                          <a:cs typeface="Arial" panose="020B0604020202020204" pitchFamily="34" charset="0"/>
                        </a:rPr>
                        <a:t>-270</a:t>
                      </a:r>
                      <a:endParaRPr lang="en-US" sz="1050" b="1"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050" b="1" u="none" strike="noStrike" dirty="0" smtClean="0">
                          <a:effectLst/>
                          <a:latin typeface="+mn-lt"/>
                          <a:cs typeface="Arial" panose="020B0604020202020204" pitchFamily="34" charset="0"/>
                        </a:rPr>
                        <a:t>-309</a:t>
                      </a:r>
                      <a:endParaRPr lang="en-US" sz="1050" b="1" i="0" u="none" strike="noStrike" dirty="0">
                        <a:solidFill>
                          <a:srgbClr val="000000"/>
                        </a:solidFill>
                        <a:effectLst/>
                        <a:latin typeface="+mn-lt"/>
                        <a:cs typeface="Arial" panose="020B0604020202020204" pitchFamily="34" charset="0"/>
                      </a:endParaRPr>
                    </a:p>
                  </a:txBody>
                  <a:tcPr marL="0" marR="0" marT="0" marB="0" anchor="b"/>
                </a:tc>
              </a:tr>
              <a:tr h="344158">
                <a:tc>
                  <a:txBody>
                    <a:bodyPr/>
                    <a:lstStyle/>
                    <a:p>
                      <a:pPr algn="l" fontAlgn="b"/>
                      <a:r>
                        <a:rPr lang="en-US" sz="1050" b="1" u="none" strike="noStrike" dirty="0" smtClean="0">
                          <a:effectLst/>
                          <a:latin typeface="+mn-lt"/>
                          <a:cs typeface="Arial" panose="020B0604020202020204" pitchFamily="34" charset="0"/>
                        </a:rPr>
                        <a:t>Short term loans</a:t>
                      </a:r>
                      <a:r>
                        <a:rPr lang="en-US" sz="1050" b="1" u="none" strike="noStrike" baseline="0" dirty="0" smtClean="0">
                          <a:effectLst/>
                          <a:latin typeface="+mn-lt"/>
                          <a:cs typeface="Arial" panose="020B0604020202020204" pitchFamily="34" charset="0"/>
                        </a:rPr>
                        <a:t> and </a:t>
                      </a:r>
                      <a:r>
                        <a:rPr lang="en-US" sz="1050" b="1" u="none" strike="noStrike" dirty="0" smtClean="0">
                          <a:effectLst/>
                          <a:latin typeface="+mn-lt"/>
                          <a:cs typeface="Arial" panose="020B0604020202020204" pitchFamily="34" charset="0"/>
                        </a:rPr>
                        <a:t>current </a:t>
                      </a:r>
                      <a:r>
                        <a:rPr lang="en-US" sz="1050" b="1" u="none" strike="noStrike" dirty="0">
                          <a:effectLst/>
                          <a:latin typeface="+mn-lt"/>
                          <a:cs typeface="Arial" panose="020B0604020202020204" pitchFamily="34" charset="0"/>
                        </a:rPr>
                        <a:t>maturities of long-term loans from banks </a:t>
                      </a:r>
                      <a:endParaRPr lang="en-US" sz="1050" b="1"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050" b="1" u="none" strike="noStrike" dirty="0">
                          <a:effectLst/>
                          <a:latin typeface="+mn-lt"/>
                          <a:cs typeface="Arial" panose="020B0604020202020204" pitchFamily="34" charset="0"/>
                        </a:rPr>
                        <a:t>-316</a:t>
                      </a:r>
                      <a:endParaRPr lang="en-US" sz="1050" b="1"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050" b="1" i="0" u="none" strike="noStrike" dirty="0" smtClean="0">
                          <a:solidFill>
                            <a:srgbClr val="000000"/>
                          </a:solidFill>
                          <a:effectLst/>
                          <a:latin typeface="+mn-lt"/>
                          <a:cs typeface="Arial" panose="020B0604020202020204" pitchFamily="34" charset="0"/>
                        </a:rPr>
                        <a:t>-331</a:t>
                      </a:r>
                      <a:endParaRPr lang="en-US" sz="1050" b="1" i="0" u="none" strike="noStrike" dirty="0">
                        <a:solidFill>
                          <a:srgbClr val="000000"/>
                        </a:solidFill>
                        <a:effectLst/>
                        <a:latin typeface="+mn-lt"/>
                        <a:cs typeface="Arial" panose="020B0604020202020204" pitchFamily="34" charset="0"/>
                      </a:endParaRPr>
                    </a:p>
                  </a:txBody>
                  <a:tcPr marL="0" marR="0" marT="0" marB="0" anchor="b"/>
                </a:tc>
              </a:tr>
              <a:tr h="172079">
                <a:tc>
                  <a:txBody>
                    <a:bodyPr/>
                    <a:lstStyle/>
                    <a:p>
                      <a:pPr algn="l" fontAlgn="b"/>
                      <a:r>
                        <a:rPr lang="en-US" sz="1050" b="1" u="none" strike="noStrike" dirty="0">
                          <a:effectLst/>
                          <a:latin typeface="+mn-lt"/>
                          <a:cs typeface="Arial" panose="020B0604020202020204" pitchFamily="34" charset="0"/>
                        </a:rPr>
                        <a:t>Convertible debenture</a:t>
                      </a:r>
                      <a:endParaRPr lang="en-US" sz="1050" b="1"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050" b="1" u="none" strike="noStrike" dirty="0">
                          <a:effectLst/>
                          <a:latin typeface="+mn-lt"/>
                          <a:cs typeface="Arial" panose="020B0604020202020204" pitchFamily="34" charset="0"/>
                        </a:rPr>
                        <a:t>-91</a:t>
                      </a:r>
                      <a:endParaRPr lang="en-US" sz="1050" b="1"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fontAlgn="b"/>
                      <a:endParaRPr lang="en-US" sz="1050" b="1" i="0" u="none" strike="noStrike" dirty="0">
                        <a:solidFill>
                          <a:srgbClr val="000000"/>
                        </a:solidFill>
                        <a:effectLst/>
                        <a:latin typeface="+mn-lt"/>
                        <a:cs typeface="Arial" panose="020B0604020202020204" pitchFamily="34" charset="0"/>
                      </a:endParaRPr>
                    </a:p>
                  </a:txBody>
                  <a:tcPr marL="0" marR="0" marT="0" marB="0" anchor="b"/>
                </a:tc>
              </a:tr>
              <a:tr h="344158">
                <a:tc>
                  <a:txBody>
                    <a:bodyPr/>
                    <a:lstStyle/>
                    <a:p>
                      <a:pPr algn="l" fontAlgn="b"/>
                      <a:r>
                        <a:rPr lang="en-US" sz="1050" b="1" u="none" strike="noStrike" dirty="0" smtClean="0">
                          <a:effectLst/>
                          <a:latin typeface="+mn-lt"/>
                          <a:cs typeface="Arial" panose="020B0604020202020204" pitchFamily="34" charset="0"/>
                        </a:rPr>
                        <a:t>Trade payables</a:t>
                      </a:r>
                      <a:endParaRPr lang="en-US" sz="1050" b="1"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050" b="1" u="none" strike="noStrike" dirty="0">
                          <a:effectLst/>
                          <a:latin typeface="+mn-lt"/>
                          <a:cs typeface="Arial" panose="020B0604020202020204" pitchFamily="34" charset="0"/>
                        </a:rPr>
                        <a:t>-1,330</a:t>
                      </a:r>
                      <a:endParaRPr lang="en-US" sz="1050" b="1"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050" b="1" u="none" strike="noStrike" dirty="0">
                          <a:effectLst/>
                          <a:latin typeface="+mn-lt"/>
                          <a:cs typeface="Arial" panose="020B0604020202020204" pitchFamily="34" charset="0"/>
                        </a:rPr>
                        <a:t>-2,167</a:t>
                      </a:r>
                      <a:endParaRPr lang="en-US" sz="1050" b="1" i="0" u="none" strike="noStrike" dirty="0">
                        <a:solidFill>
                          <a:srgbClr val="000000"/>
                        </a:solidFill>
                        <a:effectLst/>
                        <a:latin typeface="+mn-lt"/>
                        <a:cs typeface="Arial" panose="020B0604020202020204" pitchFamily="34" charset="0"/>
                      </a:endParaRPr>
                    </a:p>
                  </a:txBody>
                  <a:tcPr marL="0" marR="0" marT="0" marB="0" anchor="b"/>
                </a:tc>
              </a:tr>
              <a:tr h="172079">
                <a:tc>
                  <a:txBody>
                    <a:bodyPr/>
                    <a:lstStyle/>
                    <a:p>
                      <a:pPr algn="l" fontAlgn="b"/>
                      <a:r>
                        <a:rPr lang="en-US" sz="1050" b="1" u="none" strike="noStrike" dirty="0" smtClean="0">
                          <a:effectLst/>
                          <a:latin typeface="+mn-lt"/>
                          <a:cs typeface="Arial" panose="020B0604020202020204" pitchFamily="34" charset="0"/>
                        </a:rPr>
                        <a:t>Other accounts payable</a:t>
                      </a:r>
                      <a:endParaRPr lang="en-US" sz="1050" b="1"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050" b="1" u="none" strike="noStrike" dirty="0">
                          <a:effectLst/>
                          <a:latin typeface="+mn-lt"/>
                          <a:cs typeface="Arial" panose="020B0604020202020204" pitchFamily="34" charset="0"/>
                        </a:rPr>
                        <a:t>-</a:t>
                      </a:r>
                      <a:r>
                        <a:rPr lang="en-US" sz="1050" b="1" u="none" strike="noStrike" dirty="0" smtClean="0">
                          <a:effectLst/>
                          <a:latin typeface="+mn-lt"/>
                          <a:cs typeface="Arial" panose="020B0604020202020204" pitchFamily="34" charset="0"/>
                        </a:rPr>
                        <a:t>179</a:t>
                      </a:r>
                      <a:endParaRPr lang="en-US" sz="1050" b="1"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050" b="1" u="none" strike="noStrike" dirty="0" smtClean="0">
                          <a:effectLst/>
                          <a:latin typeface="+mn-lt"/>
                          <a:cs typeface="Arial" panose="020B0604020202020204" pitchFamily="34" charset="0"/>
                        </a:rPr>
                        <a:t>-159</a:t>
                      </a:r>
                      <a:endParaRPr lang="en-US" sz="1050" b="1" i="0" u="none" strike="noStrike" dirty="0">
                        <a:solidFill>
                          <a:srgbClr val="000000"/>
                        </a:solidFill>
                        <a:effectLst/>
                        <a:latin typeface="+mn-lt"/>
                        <a:cs typeface="Arial" panose="020B0604020202020204" pitchFamily="34" charset="0"/>
                      </a:endParaRPr>
                    </a:p>
                  </a:txBody>
                  <a:tcPr marL="0" marR="0" marT="0" marB="0" anchor="b"/>
                </a:tc>
              </a:tr>
              <a:tr h="172079">
                <a:tc>
                  <a:txBody>
                    <a:bodyPr/>
                    <a:lstStyle/>
                    <a:p>
                      <a:pPr algn="l" fontAlgn="b"/>
                      <a:endParaRPr lang="en-US" sz="1050" b="1"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050" b="1" u="sng" strike="noStrike" dirty="0" smtClean="0">
                          <a:effectLst/>
                          <a:latin typeface="+mn-lt"/>
                          <a:cs typeface="Arial" panose="020B0604020202020204" pitchFamily="34" charset="0"/>
                        </a:rPr>
                        <a:t>-2,533</a:t>
                      </a:r>
                      <a:endParaRPr lang="en-US" sz="1050" b="1" i="0" u="sng" strike="noStrike" dirty="0">
                        <a:solidFill>
                          <a:srgbClr val="000000"/>
                        </a:solidFill>
                        <a:effectLst/>
                        <a:latin typeface="+mn-lt"/>
                        <a:cs typeface="Arial" panose="020B0604020202020204" pitchFamily="34" charset="0"/>
                      </a:endParaRPr>
                    </a:p>
                  </a:txBody>
                  <a:tcPr marL="0" marR="0" marT="0" marB="0" anchor="b"/>
                </a:tc>
                <a:tc>
                  <a:txBody>
                    <a:bodyPr/>
                    <a:lstStyle/>
                    <a:p>
                      <a:pPr marL="0" marR="0" indent="0" algn="ctr" defTabSz="914400" eaLnBrk="1" fontAlgn="b" latinLnBrk="0" hangingPunct="1">
                        <a:lnSpc>
                          <a:spcPct val="100000"/>
                        </a:lnSpc>
                        <a:spcBef>
                          <a:spcPts val="0"/>
                        </a:spcBef>
                        <a:spcAft>
                          <a:spcPts val="0"/>
                        </a:spcAft>
                        <a:buClrTx/>
                        <a:buSzTx/>
                        <a:buFontTx/>
                        <a:buNone/>
                        <a:tabLst/>
                        <a:defRPr/>
                      </a:pPr>
                      <a:r>
                        <a:rPr lang="en-US" sz="1050" b="1" u="sng" strike="noStrike" smtClean="0">
                          <a:effectLst/>
                          <a:latin typeface="+mn-lt"/>
                          <a:cs typeface="Arial" panose="020B0604020202020204" pitchFamily="34" charset="0"/>
                        </a:rPr>
                        <a:t>-3,340</a:t>
                      </a:r>
                      <a:endParaRPr lang="en-US" sz="1050" b="1" i="0" u="sng" strike="noStrike" smtClean="0">
                        <a:solidFill>
                          <a:srgbClr val="000000"/>
                        </a:solidFill>
                        <a:effectLst/>
                        <a:latin typeface="+mn-lt"/>
                        <a:cs typeface="Arial" panose="020B0604020202020204" pitchFamily="34" charset="0"/>
                      </a:endParaRPr>
                    </a:p>
                  </a:txBody>
                  <a:tcPr marL="0" marR="0" marT="0" marB="0" anchor="b"/>
                </a:tc>
              </a:tr>
              <a:tr h="172079">
                <a:tc>
                  <a:txBody>
                    <a:bodyPr/>
                    <a:lstStyle/>
                    <a:p>
                      <a:pPr algn="l" fontAlgn="b"/>
                      <a:endParaRPr lang="en-US" sz="1050" b="1"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fontAlgn="b"/>
                      <a:endParaRPr lang="en-US" sz="1050" b="1" i="0" u="sng" strike="noStrike" dirty="0">
                        <a:solidFill>
                          <a:srgbClr val="000000"/>
                        </a:solidFill>
                        <a:effectLst/>
                        <a:latin typeface="+mn-lt"/>
                        <a:cs typeface="Arial" panose="020B0604020202020204" pitchFamily="34" charset="0"/>
                      </a:endParaRPr>
                    </a:p>
                  </a:txBody>
                  <a:tcPr marL="0" marR="0" marT="0" marB="0" anchor="b"/>
                </a:tc>
                <a:tc>
                  <a:txBody>
                    <a:bodyPr/>
                    <a:lstStyle/>
                    <a:p>
                      <a:pPr algn="ctr" fontAlgn="b"/>
                      <a:endParaRPr lang="en-US" sz="1050" b="1" i="0" u="sng" strike="noStrike" dirty="0">
                        <a:solidFill>
                          <a:srgbClr val="000000"/>
                        </a:solidFill>
                        <a:effectLst/>
                        <a:latin typeface="+mn-lt"/>
                        <a:cs typeface="Arial" panose="020B0604020202020204" pitchFamily="34" charset="0"/>
                      </a:endParaRPr>
                    </a:p>
                  </a:txBody>
                  <a:tcPr marL="0" marR="0" marT="0" marB="0" anchor="b"/>
                </a:tc>
              </a:tr>
              <a:tr h="172079">
                <a:tc>
                  <a:txBody>
                    <a:bodyPr/>
                    <a:lstStyle/>
                    <a:p>
                      <a:pPr algn="l" fontAlgn="b"/>
                      <a:r>
                        <a:rPr lang="en-US" sz="1050" b="1" u="sng" strike="noStrike" dirty="0">
                          <a:effectLst/>
                          <a:latin typeface="+mn-lt"/>
                          <a:cs typeface="Arial" panose="020B0604020202020204" pitchFamily="34" charset="0"/>
                        </a:rPr>
                        <a:t>Long Term Liabilities</a:t>
                      </a:r>
                      <a:endParaRPr lang="en-US" sz="1050" b="1" i="0" u="sng" strike="noStrike" dirty="0">
                        <a:solidFill>
                          <a:srgbClr val="000000"/>
                        </a:solidFill>
                        <a:effectLst/>
                        <a:latin typeface="+mn-lt"/>
                        <a:cs typeface="Arial" panose="020B0604020202020204" pitchFamily="34" charset="0"/>
                      </a:endParaRPr>
                    </a:p>
                  </a:txBody>
                  <a:tcPr marL="0" marR="0" marT="0" marB="0" anchor="b"/>
                </a:tc>
                <a:tc>
                  <a:txBody>
                    <a:bodyPr/>
                    <a:lstStyle/>
                    <a:p>
                      <a:pPr algn="ctr" fontAlgn="b"/>
                      <a:endParaRPr lang="en-US" sz="1050" b="1"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fontAlgn="b"/>
                      <a:endParaRPr lang="en-US" sz="1050" b="1" i="0" u="none" strike="noStrike" dirty="0">
                        <a:solidFill>
                          <a:srgbClr val="000000"/>
                        </a:solidFill>
                        <a:effectLst/>
                        <a:latin typeface="+mn-lt"/>
                        <a:cs typeface="Arial" panose="020B0604020202020204" pitchFamily="34" charset="0"/>
                      </a:endParaRPr>
                    </a:p>
                  </a:txBody>
                  <a:tcPr marL="0" marR="0" marT="0" marB="0" anchor="b"/>
                </a:tc>
              </a:tr>
              <a:tr h="172079">
                <a:tc>
                  <a:txBody>
                    <a:bodyPr/>
                    <a:lstStyle/>
                    <a:p>
                      <a:pPr algn="l" fontAlgn="b"/>
                      <a:r>
                        <a:rPr lang="en-US" sz="1050" b="1" u="none" strike="noStrike">
                          <a:effectLst/>
                          <a:latin typeface="+mn-lt"/>
                          <a:cs typeface="Arial" panose="020B0604020202020204" pitchFamily="34" charset="0"/>
                        </a:rPr>
                        <a:t>Related parties</a:t>
                      </a:r>
                      <a:endParaRPr lang="en-US" sz="1050" b="1" i="0" u="none" strike="noStrike">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050" b="1" u="none" strike="noStrike" dirty="0">
                          <a:effectLst/>
                          <a:latin typeface="+mn-lt"/>
                          <a:cs typeface="Arial" panose="020B0604020202020204" pitchFamily="34" charset="0"/>
                        </a:rPr>
                        <a:t>-153</a:t>
                      </a:r>
                      <a:endParaRPr lang="en-US" sz="1050" b="1"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fontAlgn="b"/>
                      <a:endParaRPr lang="en-US" sz="1050" b="1" i="0" u="none" strike="noStrike" dirty="0">
                        <a:solidFill>
                          <a:srgbClr val="000000"/>
                        </a:solidFill>
                        <a:effectLst/>
                        <a:latin typeface="+mn-lt"/>
                        <a:cs typeface="Arial" panose="020B0604020202020204" pitchFamily="34" charset="0"/>
                      </a:endParaRPr>
                    </a:p>
                  </a:txBody>
                  <a:tcPr marL="0" marR="0" marT="0" marB="0" anchor="b"/>
                </a:tc>
              </a:tr>
              <a:tr h="172079">
                <a:tc>
                  <a:txBody>
                    <a:bodyPr/>
                    <a:lstStyle/>
                    <a:p>
                      <a:pPr algn="l" fontAlgn="b"/>
                      <a:r>
                        <a:rPr lang="en-US" sz="1050" b="1" u="none" strike="noStrike">
                          <a:effectLst/>
                          <a:latin typeface="+mn-lt"/>
                          <a:cs typeface="Arial" panose="020B0604020202020204" pitchFamily="34" charset="0"/>
                        </a:rPr>
                        <a:t>Bank Loan</a:t>
                      </a:r>
                      <a:endParaRPr lang="en-US" sz="1050" b="1" i="0" u="none" strike="noStrike">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050" b="1" u="none" strike="noStrike" dirty="0">
                          <a:effectLst/>
                          <a:latin typeface="+mn-lt"/>
                          <a:cs typeface="Arial" panose="020B0604020202020204" pitchFamily="34" charset="0"/>
                        </a:rPr>
                        <a:t>-570</a:t>
                      </a:r>
                      <a:endParaRPr lang="en-US" sz="1050" b="1"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050" b="1" i="0" u="none" strike="noStrike" dirty="0" smtClean="0">
                          <a:solidFill>
                            <a:srgbClr val="000000"/>
                          </a:solidFill>
                          <a:effectLst/>
                          <a:latin typeface="+mn-lt"/>
                          <a:cs typeface="Arial" panose="020B0604020202020204" pitchFamily="34" charset="0"/>
                        </a:rPr>
                        <a:t>-698</a:t>
                      </a:r>
                      <a:endParaRPr lang="en-US" sz="1050" b="1" i="0" u="none" strike="noStrike" dirty="0">
                        <a:solidFill>
                          <a:srgbClr val="000000"/>
                        </a:solidFill>
                        <a:effectLst/>
                        <a:latin typeface="+mn-lt"/>
                        <a:cs typeface="Arial" panose="020B0604020202020204" pitchFamily="34" charset="0"/>
                      </a:endParaRPr>
                    </a:p>
                  </a:txBody>
                  <a:tcPr marL="0" marR="0" marT="0" marB="0" anchor="b"/>
                </a:tc>
              </a:tr>
              <a:tr h="172079">
                <a:tc>
                  <a:txBody>
                    <a:bodyPr/>
                    <a:lstStyle/>
                    <a:p>
                      <a:pPr algn="l" fontAlgn="b"/>
                      <a:r>
                        <a:rPr lang="en-US" sz="1050" b="1" u="none" strike="noStrike" dirty="0" smtClean="0">
                          <a:effectLst/>
                          <a:latin typeface="+mn-lt"/>
                          <a:cs typeface="Arial" panose="020B0604020202020204" pitchFamily="34" charset="0"/>
                        </a:rPr>
                        <a:t>Notes payable</a:t>
                      </a:r>
                      <a:endParaRPr lang="en-US" sz="1050" b="1"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050" b="1" u="none" strike="noStrike" dirty="0">
                          <a:effectLst/>
                          <a:latin typeface="+mn-lt"/>
                          <a:cs typeface="Arial" panose="020B0604020202020204" pitchFamily="34" charset="0"/>
                        </a:rPr>
                        <a:t>-26</a:t>
                      </a:r>
                      <a:endParaRPr lang="en-US" sz="1050" b="1"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fontAlgn="b"/>
                      <a:endParaRPr lang="en-US" sz="1050" b="1" i="0" u="none" strike="noStrike" dirty="0">
                        <a:solidFill>
                          <a:srgbClr val="000000"/>
                        </a:solidFill>
                        <a:effectLst/>
                        <a:latin typeface="+mn-lt"/>
                        <a:cs typeface="Arial" panose="020B0604020202020204" pitchFamily="34" charset="0"/>
                      </a:endParaRPr>
                    </a:p>
                  </a:txBody>
                  <a:tcPr marL="0" marR="0" marT="0" marB="0" anchor="b"/>
                </a:tc>
              </a:tr>
              <a:tr h="172079">
                <a:tc>
                  <a:txBody>
                    <a:bodyPr/>
                    <a:lstStyle/>
                    <a:p>
                      <a:pPr algn="l" fontAlgn="b"/>
                      <a:endParaRPr lang="en-US" sz="1050" b="1" i="0" u="none" strike="noStrike">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050" b="1" u="sng" strike="noStrike" dirty="0">
                          <a:effectLst/>
                          <a:latin typeface="+mn-lt"/>
                          <a:cs typeface="Arial" panose="020B0604020202020204" pitchFamily="34" charset="0"/>
                        </a:rPr>
                        <a:t>-749</a:t>
                      </a:r>
                      <a:endParaRPr lang="en-US" sz="1050" b="1" i="0" u="sng" strike="noStrike" dirty="0">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050" b="1" u="sng" strike="noStrike" dirty="0">
                          <a:effectLst/>
                          <a:latin typeface="+mn-lt"/>
                          <a:cs typeface="Arial" panose="020B0604020202020204" pitchFamily="34" charset="0"/>
                        </a:rPr>
                        <a:t>-698</a:t>
                      </a:r>
                      <a:endParaRPr lang="en-US" sz="1050" b="1" i="0" u="sng" strike="noStrike" dirty="0">
                        <a:solidFill>
                          <a:srgbClr val="000000"/>
                        </a:solidFill>
                        <a:effectLst/>
                        <a:latin typeface="+mn-lt"/>
                        <a:cs typeface="Arial" panose="020B0604020202020204" pitchFamily="34" charset="0"/>
                      </a:endParaRPr>
                    </a:p>
                  </a:txBody>
                  <a:tcPr marL="0" marR="0" marT="0" marB="0" anchor="b"/>
                </a:tc>
              </a:tr>
              <a:tr h="172079">
                <a:tc>
                  <a:txBody>
                    <a:bodyPr/>
                    <a:lstStyle/>
                    <a:p>
                      <a:pPr algn="l" fontAlgn="b"/>
                      <a:r>
                        <a:rPr lang="en-US" sz="1050" b="1" u="none" strike="noStrike" dirty="0">
                          <a:effectLst/>
                          <a:latin typeface="+mn-lt"/>
                          <a:cs typeface="Arial" panose="020B0604020202020204" pitchFamily="34" charset="0"/>
                        </a:rPr>
                        <a:t>Equity</a:t>
                      </a:r>
                      <a:endParaRPr lang="en-US" sz="1050" b="1"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050" b="1" u="none" strike="noStrike" dirty="0">
                          <a:effectLst/>
                          <a:latin typeface="+mn-lt"/>
                          <a:cs typeface="Arial" panose="020B0604020202020204" pitchFamily="34" charset="0"/>
                        </a:rPr>
                        <a:t>-</a:t>
                      </a:r>
                      <a:r>
                        <a:rPr lang="en-US" sz="1050" b="1" u="none" strike="noStrike" dirty="0" smtClean="0">
                          <a:effectLst/>
                          <a:latin typeface="+mn-lt"/>
                          <a:cs typeface="Arial" panose="020B0604020202020204" pitchFamily="34" charset="0"/>
                        </a:rPr>
                        <a:t>3,497</a:t>
                      </a:r>
                      <a:endParaRPr lang="en-US" sz="1050" b="1" i="0" u="none" strike="noStrike" dirty="0">
                        <a:solidFill>
                          <a:srgbClr val="000000"/>
                        </a:solidFill>
                        <a:effectLst/>
                        <a:latin typeface="+mn-lt"/>
                        <a:cs typeface="Arial" panose="020B0604020202020204" pitchFamily="34" charset="0"/>
                      </a:endParaRPr>
                    </a:p>
                  </a:txBody>
                  <a:tcPr marL="0" marR="0" marT="0" marB="0" anchor="b"/>
                </a:tc>
                <a:tc>
                  <a:txBody>
                    <a:bodyPr/>
                    <a:lstStyle/>
                    <a:p>
                      <a:pPr algn="ctr" fontAlgn="b"/>
                      <a:r>
                        <a:rPr lang="en-US" sz="1050" b="1" u="none" strike="noStrike" dirty="0">
                          <a:effectLst/>
                          <a:latin typeface="+mn-lt"/>
                          <a:cs typeface="Arial" panose="020B0604020202020204" pitchFamily="34" charset="0"/>
                        </a:rPr>
                        <a:t>-4,368</a:t>
                      </a:r>
                      <a:endParaRPr lang="en-US" sz="1050" b="1" i="0" u="none" strike="noStrike" dirty="0">
                        <a:solidFill>
                          <a:srgbClr val="000000"/>
                        </a:solidFill>
                        <a:effectLst/>
                        <a:latin typeface="+mn-lt"/>
                        <a:cs typeface="Arial" panose="020B0604020202020204" pitchFamily="34" charset="0"/>
                      </a:endParaRPr>
                    </a:p>
                  </a:txBody>
                  <a:tcPr marL="0" marR="0" marT="0" marB="0" anchor="b"/>
                </a:tc>
              </a:tr>
              <a:tr h="172079">
                <a:tc>
                  <a:txBody>
                    <a:bodyPr/>
                    <a:lstStyle/>
                    <a:p>
                      <a:pPr algn="l" rtl="1" fontAlgn="b"/>
                      <a:endParaRPr lang="en-US" sz="1050" b="1" i="0" u="none" strike="noStrike">
                        <a:solidFill>
                          <a:srgbClr val="000000"/>
                        </a:solidFill>
                        <a:effectLst/>
                        <a:latin typeface="+mn-lt"/>
                        <a:cs typeface="Arial" panose="020B0604020202020204" pitchFamily="34" charset="0"/>
                      </a:endParaRPr>
                    </a:p>
                  </a:txBody>
                  <a:tcPr marL="0" marR="0" marT="0" marB="0" anchor="b"/>
                </a:tc>
                <a:tc>
                  <a:txBody>
                    <a:bodyPr/>
                    <a:lstStyle/>
                    <a:p>
                      <a:pPr algn="ctr" fontAlgn="b"/>
                      <a:endParaRPr lang="en-US" sz="1050" b="1" i="0" u="none" strike="noStrike">
                        <a:solidFill>
                          <a:srgbClr val="000000"/>
                        </a:solidFill>
                        <a:effectLst/>
                        <a:latin typeface="+mn-lt"/>
                        <a:cs typeface="Arial" panose="020B0604020202020204" pitchFamily="34" charset="0"/>
                      </a:endParaRPr>
                    </a:p>
                  </a:txBody>
                  <a:tcPr marL="0" marR="0" marT="0" marB="0" anchor="b"/>
                </a:tc>
                <a:tc>
                  <a:txBody>
                    <a:bodyPr/>
                    <a:lstStyle/>
                    <a:p>
                      <a:pPr algn="ctr" fontAlgn="b"/>
                      <a:endParaRPr lang="en-US" sz="1050" b="1" i="0" u="none" strike="noStrike" dirty="0">
                        <a:solidFill>
                          <a:srgbClr val="000000"/>
                        </a:solidFill>
                        <a:effectLst/>
                        <a:latin typeface="+mn-lt"/>
                        <a:cs typeface="Arial" panose="020B0604020202020204" pitchFamily="34" charset="0"/>
                      </a:endParaRPr>
                    </a:p>
                  </a:txBody>
                  <a:tcPr marL="0" marR="0" marT="0" marB="0" anchor="b"/>
                </a:tc>
              </a:tr>
              <a:tr h="172079">
                <a:tc>
                  <a:txBody>
                    <a:bodyPr/>
                    <a:lstStyle/>
                    <a:p>
                      <a:pPr algn="l" fontAlgn="b"/>
                      <a:r>
                        <a:rPr lang="en-US" sz="1050" b="1" u="none" strike="noStrike" dirty="0">
                          <a:effectLst/>
                          <a:latin typeface="+mn-lt"/>
                          <a:cs typeface="Arial" panose="020B0604020202020204" pitchFamily="34" charset="0"/>
                        </a:rPr>
                        <a:t>Total Liabilities</a:t>
                      </a:r>
                      <a:endParaRPr lang="en-US" sz="1050" b="1" i="0" u="none" strike="noStrike" dirty="0">
                        <a:solidFill>
                          <a:srgbClr val="000000"/>
                        </a:solidFill>
                        <a:effectLst/>
                        <a:latin typeface="+mn-lt"/>
                        <a:cs typeface="Arial" panose="020B0604020202020204" pitchFamily="34" charset="0"/>
                      </a:endParaRPr>
                    </a:p>
                  </a:txBody>
                  <a:tcPr marL="0" marR="0" marT="0" marB="0" anchor="b">
                    <a:solidFill>
                      <a:schemeClr val="accent2">
                        <a:lumMod val="60000"/>
                        <a:lumOff val="40000"/>
                      </a:schemeClr>
                    </a:solidFill>
                  </a:tcPr>
                </a:tc>
                <a:tc>
                  <a:txBody>
                    <a:bodyPr/>
                    <a:lstStyle/>
                    <a:p>
                      <a:pPr algn="ctr" fontAlgn="b"/>
                      <a:r>
                        <a:rPr lang="en-US" sz="1050" b="1" u="sng" strike="noStrike" dirty="0">
                          <a:effectLst/>
                          <a:latin typeface="+mn-lt"/>
                          <a:cs typeface="Arial" panose="020B0604020202020204" pitchFamily="34" charset="0"/>
                        </a:rPr>
                        <a:t>-</a:t>
                      </a:r>
                      <a:r>
                        <a:rPr lang="en-US" sz="1050" b="1" u="sng" strike="noStrike" dirty="0" smtClean="0">
                          <a:effectLst/>
                          <a:latin typeface="+mn-lt"/>
                          <a:cs typeface="Arial" panose="020B0604020202020204" pitchFamily="34" charset="0"/>
                        </a:rPr>
                        <a:t>6,779</a:t>
                      </a:r>
                      <a:endParaRPr lang="en-US" sz="1050" b="1" i="0" u="sng" strike="noStrike" dirty="0">
                        <a:solidFill>
                          <a:srgbClr val="000000"/>
                        </a:solidFill>
                        <a:effectLst/>
                        <a:latin typeface="+mn-lt"/>
                        <a:cs typeface="Arial" panose="020B0604020202020204" pitchFamily="34" charset="0"/>
                      </a:endParaRPr>
                    </a:p>
                  </a:txBody>
                  <a:tcPr marL="0" marR="0" marT="0" marB="0" anchor="b">
                    <a:solidFill>
                      <a:schemeClr val="accent2">
                        <a:lumMod val="60000"/>
                        <a:lumOff val="40000"/>
                      </a:schemeClr>
                    </a:solidFill>
                  </a:tcPr>
                </a:tc>
                <a:tc>
                  <a:txBody>
                    <a:bodyPr/>
                    <a:lstStyle/>
                    <a:p>
                      <a:pPr algn="ctr" fontAlgn="b"/>
                      <a:r>
                        <a:rPr lang="en-US" sz="1050" b="1" u="sng" strike="noStrike" dirty="0">
                          <a:effectLst/>
                          <a:latin typeface="+mn-lt"/>
                          <a:cs typeface="Arial" panose="020B0604020202020204" pitchFamily="34" charset="0"/>
                        </a:rPr>
                        <a:t>-8,406</a:t>
                      </a:r>
                      <a:endParaRPr lang="en-US" sz="1050" b="1" i="0" u="sng" strike="noStrike" dirty="0">
                        <a:solidFill>
                          <a:srgbClr val="000000"/>
                        </a:solidFill>
                        <a:effectLst/>
                        <a:latin typeface="+mn-lt"/>
                        <a:cs typeface="Arial" panose="020B0604020202020204" pitchFamily="34" charset="0"/>
                      </a:endParaRPr>
                    </a:p>
                  </a:txBody>
                  <a:tcPr marL="0" marR="0" marT="0" marB="0" anchor="b">
                    <a:solidFill>
                      <a:schemeClr val="accent2">
                        <a:lumMod val="60000"/>
                        <a:lumOff val="40000"/>
                      </a:schemeClr>
                    </a:solidFill>
                  </a:tcPr>
                </a:tc>
              </a:tr>
            </a:tbl>
          </a:graphicData>
        </a:graphic>
      </p:graphicFrame>
    </p:spTree>
    <p:extLst>
      <p:ext uri="{BB962C8B-B14F-4D97-AF65-F5344CB8AC3E}">
        <p14:creationId xmlns:p14="http://schemas.microsoft.com/office/powerpoint/2010/main" val="3729555131"/>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 name="Shape 1846" descr="C:\Users\User\Desktop\Givon\07_Starcom\shutterstock_94735288.jpg"/>
          <p:cNvSpPr/>
          <p:nvPr/>
        </p:nvSpPr>
        <p:spPr>
          <a:xfrm>
            <a:off x="-2030884" y="-763122"/>
            <a:ext cx="6700522" cy="67005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25400">
            <a:solidFill>
              <a:srgbClr val="FFFFFF"/>
            </a:solidFill>
          </a:ln>
        </p:spPr>
        <p:txBody>
          <a:bodyPr lIns="0" tIns="0" rIns="0" bIns="0"/>
          <a:lstStyle/>
          <a:p>
            <a:pPr lvl="0"/>
            <a:endParaRPr/>
          </a:p>
        </p:txBody>
      </p:sp>
      <p:sp>
        <p:nvSpPr>
          <p:cNvPr id="1847" name="Shape 1847"/>
          <p:cNvSpPr/>
          <p:nvPr/>
        </p:nvSpPr>
        <p:spPr>
          <a:xfrm>
            <a:off x="6012160" y="2335814"/>
            <a:ext cx="2034097" cy="33342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914377">
              <a:lnSpc>
                <a:spcPts val="2600"/>
              </a:lnSpc>
              <a:defRPr sz="2800" b="1">
                <a:solidFill>
                  <a:srgbClr val="0065A4"/>
                </a:solidFill>
                <a:latin typeface="Segoe UI"/>
                <a:ea typeface="Segoe UI"/>
                <a:cs typeface="Segoe UI"/>
                <a:sym typeface="Segoe UI"/>
              </a:defRPr>
            </a:lvl1pPr>
          </a:lstStyle>
          <a:p>
            <a:pPr lvl="0">
              <a:defRPr sz="1800" b="0">
                <a:solidFill>
                  <a:srgbClr val="000000"/>
                </a:solidFill>
              </a:defRPr>
            </a:pPr>
            <a:r>
              <a:rPr sz="3200" b="1" dirty="0">
                <a:solidFill>
                  <a:srgbClr val="0065A4"/>
                </a:solidFill>
              </a:rPr>
              <a:t>Thank You</a:t>
            </a:r>
          </a:p>
        </p:txBody>
      </p:sp>
      <p:sp>
        <p:nvSpPr>
          <p:cNvPr id="1848" name="Shape 1848"/>
          <p:cNvSpPr/>
          <p:nvPr/>
        </p:nvSpPr>
        <p:spPr>
          <a:xfrm flipV="1">
            <a:off x="-2" y="4373328"/>
            <a:ext cx="4183350" cy="770172"/>
          </a:xfrm>
          <a:prstGeom prst="rect">
            <a:avLst/>
          </a:prstGeom>
          <a:solidFill>
            <a:srgbClr val="FFFFFF">
              <a:alpha val="82000"/>
            </a:srgbClr>
          </a:solidFill>
          <a:ln w="12700">
            <a:miter lim="400000"/>
          </a:ln>
        </p:spPr>
        <p:txBody>
          <a:bodyPr lIns="0" tIns="0" rIns="0" bIns="0" anchor="ctr"/>
          <a:lstStyle/>
          <a:p>
            <a:pPr lvl="0" algn="ctr">
              <a:defRPr>
                <a:solidFill>
                  <a:srgbClr val="FFFFFF"/>
                </a:solidFill>
              </a:defRPr>
            </a:pPr>
            <a:endParaRPr/>
          </a:p>
        </p:txBody>
      </p:sp>
      <p:sp>
        <p:nvSpPr>
          <p:cNvPr id="1849" name="Shape 1849"/>
          <p:cNvSpPr/>
          <p:nvPr/>
        </p:nvSpPr>
        <p:spPr>
          <a:xfrm flipH="1" flipV="1">
            <a:off x="-2" y="1707020"/>
            <a:ext cx="1483746" cy="1"/>
          </a:xfrm>
          <a:prstGeom prst="line">
            <a:avLst/>
          </a:prstGeom>
          <a:ln w="114300">
            <a:solidFill>
              <a:srgbClr val="F47A20">
                <a:alpha val="67000"/>
              </a:srgbClr>
            </a:solidFill>
          </a:ln>
        </p:spPr>
        <p:txBody>
          <a:bodyPr lIns="0" tIns="0" rIns="0" bIns="0"/>
          <a:lstStyle/>
          <a:p>
            <a:pPr lvl="0" defTabSz="457200">
              <a:defRPr sz="1200">
                <a:latin typeface="+mn-lt"/>
                <a:ea typeface="+mn-ea"/>
                <a:cs typeface="+mn-cs"/>
                <a:sym typeface="Helvetica"/>
              </a:defRPr>
            </a:pPr>
            <a:endParaRPr/>
          </a:p>
        </p:txBody>
      </p:sp>
      <p:pic>
        <p:nvPicPr>
          <p:cNvPr id="1850" name="image1.png" descr="C:\Users\User\Desktop\Givon\07_Starcom\Starcom logo-01.png"/>
          <p:cNvPicPr/>
          <p:nvPr/>
        </p:nvPicPr>
        <p:blipFill>
          <a:blip r:embed="rId4">
            <a:extLst/>
          </a:blip>
          <a:srcRect r="33922"/>
          <a:stretch>
            <a:fillRect/>
          </a:stretch>
        </p:blipFill>
        <p:spPr>
          <a:xfrm>
            <a:off x="276905" y="4460314"/>
            <a:ext cx="1481210" cy="631718"/>
          </a:xfrm>
          <a:prstGeom prst="rect">
            <a:avLst/>
          </a:prstGeom>
          <a:ln w="12700">
            <a:miter lim="400000"/>
          </a:ln>
        </p:spPr>
      </p:pic>
      <p:sp>
        <p:nvSpPr>
          <p:cNvPr id="1851" name="Shape 1851"/>
          <p:cNvSpPr/>
          <p:nvPr/>
        </p:nvSpPr>
        <p:spPr>
          <a:xfrm>
            <a:off x="4642742" y="2715802"/>
            <a:ext cx="3999235" cy="1"/>
          </a:xfrm>
          <a:prstGeom prst="line">
            <a:avLst/>
          </a:prstGeom>
          <a:ln>
            <a:solidFill>
              <a:srgbClr val="0063A0"/>
            </a:solidFill>
          </a:ln>
        </p:spPr>
        <p:txBody>
          <a:bodyPr lIns="0" tIns="0" rIns="0" bIns="0"/>
          <a:lstStyle/>
          <a:p>
            <a:pPr lvl="0" defTabSz="457200">
              <a:defRPr sz="1200">
                <a:latin typeface="+mn-lt"/>
                <a:ea typeface="+mn-ea"/>
                <a:cs typeface="+mn-cs"/>
                <a:sym typeface="Helvetica"/>
              </a:defRPr>
            </a:pPr>
            <a:endParaRPr/>
          </a:p>
        </p:txBody>
      </p:sp>
      <p:sp>
        <p:nvSpPr>
          <p:cNvPr id="1852" name="Shape 1852"/>
          <p:cNvSpPr/>
          <p:nvPr/>
        </p:nvSpPr>
        <p:spPr>
          <a:xfrm>
            <a:off x="-1521384" y="5135641"/>
            <a:ext cx="5273754" cy="799140"/>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1853" name="Shape 1853"/>
          <p:cNvSpPr/>
          <p:nvPr/>
        </p:nvSpPr>
        <p:spPr>
          <a:xfrm rot="16200000">
            <a:off x="-4093946" y="1176345"/>
            <a:ext cx="5450506" cy="2745859"/>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1854" name="Shape 1854"/>
          <p:cNvSpPr/>
          <p:nvPr/>
        </p:nvSpPr>
        <p:spPr>
          <a:xfrm>
            <a:off x="-1005138" y="-805945"/>
            <a:ext cx="5273754" cy="799140"/>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grpSp>
        <p:nvGrpSpPr>
          <p:cNvPr id="1859" name="Group 1859"/>
          <p:cNvGrpSpPr/>
          <p:nvPr/>
        </p:nvGrpSpPr>
        <p:grpSpPr>
          <a:xfrm>
            <a:off x="1284659" y="705088"/>
            <a:ext cx="1998826" cy="1974694"/>
            <a:chOff x="0" y="0"/>
            <a:chExt cx="1998825" cy="1974692"/>
          </a:xfrm>
        </p:grpSpPr>
        <p:grpSp>
          <p:nvGrpSpPr>
            <p:cNvPr id="1857" name="Group 1857"/>
            <p:cNvGrpSpPr/>
            <p:nvPr/>
          </p:nvGrpSpPr>
          <p:grpSpPr>
            <a:xfrm>
              <a:off x="0" y="-1"/>
              <a:ext cx="1998826" cy="1974694"/>
              <a:chOff x="0" y="0"/>
              <a:chExt cx="1998825" cy="1974692"/>
            </a:xfrm>
          </p:grpSpPr>
          <p:sp>
            <p:nvSpPr>
              <p:cNvPr id="1855" name="Shape 1855"/>
              <p:cNvSpPr/>
              <p:nvPr/>
            </p:nvSpPr>
            <p:spPr>
              <a:xfrm rot="15279456">
                <a:off x="-202509" y="697855"/>
                <a:ext cx="1599391" cy="7996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F47A20">
                  <a:alpha val="48000"/>
                </a:srgbClr>
              </a:solidFill>
              <a:ln w="12700" cap="flat">
                <a:noFill/>
                <a:miter lim="400000"/>
              </a:ln>
              <a:effectLst/>
            </p:spPr>
            <p:txBody>
              <a:bodyPr wrap="square" lIns="0" tIns="0" rIns="0" bIns="0" numCol="1" anchor="ctr">
                <a:noAutofit/>
              </a:bodyPr>
              <a:lstStyle/>
              <a:p>
                <a:pPr lvl="0" algn="ctr"/>
                <a:endParaRPr/>
              </a:p>
            </p:txBody>
          </p:sp>
          <p:sp>
            <p:nvSpPr>
              <p:cNvPr id="1856" name="Shape 1856"/>
              <p:cNvSpPr/>
              <p:nvPr/>
            </p:nvSpPr>
            <p:spPr>
              <a:xfrm rot="4479456">
                <a:off x="601943" y="477142"/>
                <a:ext cx="1599391" cy="7996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F47A20">
                  <a:alpha val="48000"/>
                </a:srgbClr>
              </a:solidFill>
              <a:ln w="12700" cap="flat">
                <a:noFill/>
                <a:miter lim="400000"/>
              </a:ln>
              <a:effectLst/>
            </p:spPr>
            <p:txBody>
              <a:bodyPr wrap="square" lIns="0" tIns="0" rIns="0" bIns="0" numCol="1" anchor="ctr">
                <a:noAutofit/>
              </a:bodyPr>
              <a:lstStyle/>
              <a:p>
                <a:pPr lvl="0" algn="ctr"/>
                <a:endParaRPr/>
              </a:p>
            </p:txBody>
          </p:sp>
        </p:grpSp>
        <p:sp>
          <p:nvSpPr>
            <p:cNvPr id="1858" name="Shape 1858"/>
            <p:cNvSpPr/>
            <p:nvPr/>
          </p:nvSpPr>
          <p:spPr>
            <a:xfrm rot="20679456">
              <a:off x="813118" y="801052"/>
              <a:ext cx="372589" cy="3725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7A20">
                <a:alpha val="62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sp>
        <p:nvSpPr>
          <p:cNvPr id="16" name="Shape 1256"/>
          <p:cNvSpPr/>
          <p:nvPr/>
        </p:nvSpPr>
        <p:spPr>
          <a:xfrm>
            <a:off x="3160153" y="1716147"/>
            <a:ext cx="1483855" cy="999619"/>
          </a:xfrm>
          <a:prstGeom prst="line">
            <a:avLst/>
          </a:prstGeom>
          <a:ln w="19050">
            <a:solidFill>
              <a:srgbClr val="F47A20"/>
            </a:solidFill>
            <a:prstDash val="dash"/>
          </a:ln>
        </p:spPr>
        <p:txBody>
          <a:bodyPr lIns="0" tIns="0" rIns="0" bIns="0"/>
          <a:lstStyle/>
          <a:p>
            <a:pPr lvl="0" defTabSz="457200">
              <a:defRPr sz="1200">
                <a:latin typeface="+mn-lt"/>
                <a:ea typeface="+mn-ea"/>
                <a:cs typeface="+mn-cs"/>
                <a:sym typeface="Helvetica"/>
              </a:defRPr>
            </a:pPr>
            <a:endParaRPr/>
          </a:p>
        </p:txBody>
      </p:sp>
      <p:sp>
        <p:nvSpPr>
          <p:cNvPr id="3" name="Slide Number Placeholder 2"/>
          <p:cNvSpPr>
            <a:spLocks noGrp="1"/>
          </p:cNvSpPr>
          <p:nvPr>
            <p:ph type="sldNum" sz="quarter" idx="2"/>
          </p:nvPr>
        </p:nvSpPr>
        <p:spPr/>
        <p:txBody>
          <a:bodyPr/>
          <a:lstStyle/>
          <a:p>
            <a:pPr lvl="0"/>
            <a:fld id="{86CB4B4D-7CA3-9044-876B-883B54F8677D}" type="slidenum">
              <a:rPr lang="en-US" smtClean="0"/>
              <a:t>26</a:t>
            </a:fld>
            <a:endParaRPr lang="en-US"/>
          </a:p>
        </p:txBody>
      </p:sp>
    </p:spTree>
    <p:extLst>
      <p:ext uri="{BB962C8B-B14F-4D97-AF65-F5344CB8AC3E}">
        <p14:creationId xmlns:p14="http://schemas.microsoft.com/office/powerpoint/2010/main" val="224242697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 name="Shape 1121"/>
          <p:cNvSpPr/>
          <p:nvPr/>
        </p:nvSpPr>
        <p:spPr>
          <a:xfrm flipH="1" flipV="1">
            <a:off x="0" y="813354"/>
            <a:ext cx="5156584" cy="1"/>
          </a:xfrm>
          <a:prstGeom prst="line">
            <a:avLst/>
          </a:prstGeom>
          <a:ln w="114300">
            <a:solidFill>
              <a:srgbClr val="BFBFBF">
                <a:alpha val="67000"/>
              </a:srgbClr>
            </a:solidFill>
          </a:ln>
        </p:spPr>
        <p:txBody>
          <a:bodyPr lIns="0" tIns="0" rIns="0" bIns="0"/>
          <a:lstStyle/>
          <a:p>
            <a:pPr lvl="0" defTabSz="457200">
              <a:defRPr sz="1200">
                <a:latin typeface="+mn-lt"/>
                <a:ea typeface="+mn-ea"/>
                <a:cs typeface="+mn-cs"/>
                <a:sym typeface="Helvetica"/>
              </a:defRPr>
            </a:pPr>
            <a:endParaRPr/>
          </a:p>
        </p:txBody>
      </p:sp>
      <p:sp>
        <p:nvSpPr>
          <p:cNvPr id="1122" name="Shape 1122" descr="C:\Users\User\Desktop\Givon\07_Starcom\shutterstock_94735288.jpg"/>
          <p:cNvSpPr/>
          <p:nvPr/>
        </p:nvSpPr>
        <p:spPr>
          <a:xfrm>
            <a:off x="4634256" y="-763122"/>
            <a:ext cx="6700522" cy="67005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25400">
            <a:solidFill>
              <a:srgbClr val="FFFFFF"/>
            </a:solidFill>
          </a:ln>
        </p:spPr>
        <p:txBody>
          <a:bodyPr lIns="0" tIns="0" rIns="0" bIns="0"/>
          <a:lstStyle/>
          <a:p>
            <a:pPr lvl="0"/>
            <a:endParaRPr/>
          </a:p>
        </p:txBody>
      </p:sp>
      <p:sp>
        <p:nvSpPr>
          <p:cNvPr id="1124" name="Shape 1124"/>
          <p:cNvSpPr/>
          <p:nvPr/>
        </p:nvSpPr>
        <p:spPr>
          <a:xfrm flipH="1" flipV="1">
            <a:off x="5169145" y="813354"/>
            <a:ext cx="3972203" cy="1"/>
          </a:xfrm>
          <a:prstGeom prst="line">
            <a:avLst/>
          </a:prstGeom>
          <a:ln w="114300">
            <a:solidFill>
              <a:schemeClr val="accent2">
                <a:alpha val="88000"/>
              </a:schemeClr>
            </a:solidFill>
          </a:ln>
        </p:spPr>
        <p:txBody>
          <a:bodyPr lIns="0" tIns="0" rIns="0" bIns="0"/>
          <a:lstStyle/>
          <a:p>
            <a:pPr lvl="0" defTabSz="457200">
              <a:defRPr sz="1200">
                <a:latin typeface="+mn-lt"/>
                <a:ea typeface="+mn-ea"/>
                <a:cs typeface="+mn-cs"/>
                <a:sym typeface="Helvetica"/>
              </a:defRPr>
            </a:pPr>
            <a:endParaRPr/>
          </a:p>
        </p:txBody>
      </p:sp>
      <p:pic>
        <p:nvPicPr>
          <p:cNvPr id="1125" name="image1.png" descr="C:\Users\User\Desktop\Givon\07_Starcom\Starcom logo-01.png"/>
          <p:cNvPicPr/>
          <p:nvPr/>
        </p:nvPicPr>
        <p:blipFill>
          <a:blip r:embed="rId4">
            <a:extLst/>
          </a:blip>
          <a:srcRect r="33922" b="36539"/>
          <a:stretch>
            <a:fillRect/>
          </a:stretch>
        </p:blipFill>
        <p:spPr>
          <a:xfrm>
            <a:off x="251520" y="963740"/>
            <a:ext cx="2049101" cy="554601"/>
          </a:xfrm>
          <a:prstGeom prst="rect">
            <a:avLst/>
          </a:prstGeom>
          <a:ln w="12700">
            <a:miter lim="400000"/>
          </a:ln>
        </p:spPr>
      </p:pic>
      <p:grpSp>
        <p:nvGrpSpPr>
          <p:cNvPr id="1132" name="Group 1132"/>
          <p:cNvGrpSpPr/>
          <p:nvPr/>
        </p:nvGrpSpPr>
        <p:grpSpPr>
          <a:xfrm>
            <a:off x="4629908" y="279095"/>
            <a:ext cx="1060935" cy="1068520"/>
            <a:chOff x="0" y="0"/>
            <a:chExt cx="1060933" cy="1068519"/>
          </a:xfrm>
        </p:grpSpPr>
        <p:sp>
          <p:nvSpPr>
            <p:cNvPr id="1126" name="Shape 1126"/>
            <p:cNvSpPr/>
            <p:nvPr/>
          </p:nvSpPr>
          <p:spPr>
            <a:xfrm flipH="1">
              <a:off x="193733" y="188620"/>
              <a:ext cx="332942" cy="2528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065" y="0"/>
                    <a:pt x="18897" y="8832"/>
                    <a:pt x="21600" y="21600"/>
                  </a:cubicBezTo>
                </a:path>
              </a:pathLst>
            </a:custGeom>
            <a:noFill/>
            <a:ln w="12700" cap="flat">
              <a:solidFill>
                <a:srgbClr val="F47A20"/>
              </a:solidFill>
              <a:prstDash val="solid"/>
              <a:bevel/>
            </a:ln>
            <a:effectLst/>
          </p:spPr>
          <p:txBody>
            <a:bodyPr wrap="square" lIns="0" tIns="0" rIns="0" bIns="0" numCol="1" anchor="ctr">
              <a:noAutofit/>
            </a:bodyPr>
            <a:lstStyle/>
            <a:p>
              <a:pPr lvl="0" algn="ctr"/>
              <a:endParaRPr/>
            </a:p>
          </p:txBody>
        </p:sp>
        <p:sp>
          <p:nvSpPr>
            <p:cNvPr id="1127" name="Shape 1127"/>
            <p:cNvSpPr/>
            <p:nvPr/>
          </p:nvSpPr>
          <p:spPr>
            <a:xfrm flipH="1">
              <a:off x="108712" y="106611"/>
              <a:ext cx="417963" cy="3371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403" y="0"/>
                    <a:pt x="19398" y="8995"/>
                    <a:pt x="21600" y="21600"/>
                  </a:cubicBezTo>
                </a:path>
              </a:pathLst>
            </a:custGeom>
            <a:noFill/>
            <a:ln w="38100" cap="flat">
              <a:solidFill>
                <a:srgbClr val="F47A20">
                  <a:alpha val="64000"/>
                </a:srgbClr>
              </a:solidFill>
              <a:prstDash val="solid"/>
              <a:bevel/>
            </a:ln>
            <a:effectLst/>
          </p:spPr>
          <p:txBody>
            <a:bodyPr wrap="square" lIns="0" tIns="0" rIns="0" bIns="0" numCol="1" anchor="ctr">
              <a:noAutofit/>
            </a:bodyPr>
            <a:lstStyle/>
            <a:p>
              <a:pPr lvl="0" algn="ctr"/>
              <a:endParaRPr/>
            </a:p>
          </p:txBody>
        </p:sp>
        <p:sp>
          <p:nvSpPr>
            <p:cNvPr id="1128" name="Shape 1128"/>
            <p:cNvSpPr/>
            <p:nvPr/>
          </p:nvSpPr>
          <p:spPr>
            <a:xfrm flipH="1">
              <a:off x="0" y="0"/>
              <a:ext cx="526674" cy="4445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681" y="0"/>
                    <a:pt x="19806" y="9125"/>
                    <a:pt x="21600" y="21600"/>
                  </a:cubicBezTo>
                </a:path>
              </a:pathLst>
            </a:custGeom>
            <a:noFill/>
            <a:ln w="76200" cap="flat">
              <a:solidFill>
                <a:srgbClr val="F47A20">
                  <a:alpha val="34000"/>
                </a:srgbClr>
              </a:solidFill>
              <a:prstDash val="solid"/>
              <a:bevel/>
            </a:ln>
            <a:effectLst/>
          </p:spPr>
          <p:txBody>
            <a:bodyPr wrap="square" lIns="0" tIns="0" rIns="0" bIns="0" numCol="1" anchor="ctr">
              <a:noAutofit/>
            </a:bodyPr>
            <a:lstStyle/>
            <a:p>
              <a:pPr lvl="0" algn="ctr"/>
              <a:endParaRPr/>
            </a:p>
          </p:txBody>
        </p:sp>
        <p:sp>
          <p:nvSpPr>
            <p:cNvPr id="1129" name="Shape 1129"/>
            <p:cNvSpPr/>
            <p:nvPr/>
          </p:nvSpPr>
          <p:spPr>
            <a:xfrm rot="10800000" flipH="1">
              <a:off x="506120" y="244971"/>
              <a:ext cx="366194" cy="634939"/>
            </a:xfrm>
            <a:custGeom>
              <a:avLst/>
              <a:gdLst/>
              <a:ahLst/>
              <a:cxnLst>
                <a:cxn ang="0">
                  <a:pos x="wd2" y="hd2"/>
                </a:cxn>
                <a:cxn ang="5400000">
                  <a:pos x="wd2" y="hd2"/>
                </a:cxn>
                <a:cxn ang="10800000">
                  <a:pos x="wd2" y="hd2"/>
                </a:cxn>
                <a:cxn ang="16200000">
                  <a:pos x="wd2" y="hd2"/>
                </a:cxn>
              </a:cxnLst>
              <a:rect l="0" t="0" r="r" b="b"/>
              <a:pathLst>
                <a:path w="21209" h="21241" extrusionOk="0">
                  <a:moveTo>
                    <a:pt x="0" y="21"/>
                  </a:moveTo>
                  <a:lnTo>
                    <a:pt x="0" y="21"/>
                  </a:lnTo>
                  <a:cubicBezTo>
                    <a:pt x="11036" y="-359"/>
                    <a:pt x="20516" y="4501"/>
                    <a:pt x="21173" y="10876"/>
                  </a:cubicBezTo>
                  <a:cubicBezTo>
                    <a:pt x="21600" y="15016"/>
                    <a:pt x="18155" y="18971"/>
                    <a:pt x="12145" y="21241"/>
                  </a:cubicBezTo>
                </a:path>
              </a:pathLst>
            </a:custGeom>
            <a:noFill/>
            <a:ln w="12700" cap="flat">
              <a:solidFill>
                <a:srgbClr val="FFFFFF">
                  <a:alpha val="58999"/>
                </a:srgbClr>
              </a:solidFill>
              <a:prstDash val="solid"/>
              <a:bevel/>
            </a:ln>
            <a:effectLst/>
          </p:spPr>
          <p:txBody>
            <a:bodyPr wrap="square" lIns="0" tIns="0" rIns="0" bIns="0" numCol="1" anchor="ctr">
              <a:noAutofit/>
            </a:bodyPr>
            <a:lstStyle/>
            <a:p>
              <a:pPr lvl="0" algn="ctr"/>
              <a:endParaRPr/>
            </a:p>
          </p:txBody>
        </p:sp>
        <p:sp>
          <p:nvSpPr>
            <p:cNvPr id="1130" name="Shape 1130"/>
            <p:cNvSpPr/>
            <p:nvPr/>
          </p:nvSpPr>
          <p:spPr>
            <a:xfrm rot="10800000" flipH="1">
              <a:off x="480498" y="222213"/>
              <a:ext cx="473827" cy="739732"/>
            </a:xfrm>
            <a:custGeom>
              <a:avLst/>
              <a:gdLst/>
              <a:ahLst/>
              <a:cxnLst>
                <a:cxn ang="0">
                  <a:pos x="wd2" y="hd2"/>
                </a:cxn>
                <a:cxn ang="5400000">
                  <a:pos x="wd2" y="hd2"/>
                </a:cxn>
                <a:cxn ang="10800000">
                  <a:pos x="wd2" y="hd2"/>
                </a:cxn>
                <a:cxn ang="16200000">
                  <a:pos x="wd2" y="hd2"/>
                </a:cxn>
              </a:cxnLst>
              <a:rect l="0" t="0" r="r" b="b"/>
              <a:pathLst>
                <a:path w="21066" h="20950" extrusionOk="0">
                  <a:moveTo>
                    <a:pt x="0" y="72"/>
                  </a:moveTo>
                  <a:lnTo>
                    <a:pt x="0" y="72"/>
                  </a:lnTo>
                  <a:cubicBezTo>
                    <a:pt x="10439" y="-650"/>
                    <a:pt x="19821" y="4155"/>
                    <a:pt x="20955" y="10805"/>
                  </a:cubicBezTo>
                  <a:cubicBezTo>
                    <a:pt x="21600" y="14589"/>
                    <a:pt x="19414" y="18347"/>
                    <a:pt x="15054" y="20950"/>
                  </a:cubicBezTo>
                </a:path>
              </a:pathLst>
            </a:custGeom>
            <a:noFill/>
            <a:ln w="38100" cap="flat">
              <a:solidFill>
                <a:srgbClr val="FFFFFF">
                  <a:alpha val="38000"/>
                </a:srgbClr>
              </a:solidFill>
              <a:prstDash val="solid"/>
              <a:bevel/>
            </a:ln>
            <a:effectLst/>
          </p:spPr>
          <p:txBody>
            <a:bodyPr wrap="square" lIns="0" tIns="0" rIns="0" bIns="0" numCol="1" anchor="ctr">
              <a:noAutofit/>
            </a:bodyPr>
            <a:lstStyle/>
            <a:p>
              <a:pPr lvl="0" algn="ctr"/>
              <a:endParaRPr/>
            </a:p>
          </p:txBody>
        </p:sp>
        <p:sp>
          <p:nvSpPr>
            <p:cNvPr id="1131" name="Shape 1131"/>
            <p:cNvSpPr/>
            <p:nvPr/>
          </p:nvSpPr>
          <p:spPr>
            <a:xfrm rot="10800000" flipH="1">
              <a:off x="526673" y="216983"/>
              <a:ext cx="534261" cy="8515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067"/>
                    <a:pt x="21600" y="13552"/>
                  </a:cubicBezTo>
                  <a:cubicBezTo>
                    <a:pt x="21600" y="16449"/>
                    <a:pt x="20121" y="19269"/>
                    <a:pt x="17379" y="21600"/>
                  </a:cubicBezTo>
                </a:path>
              </a:pathLst>
            </a:custGeom>
            <a:noFill/>
            <a:ln w="76200" cap="flat">
              <a:solidFill>
                <a:srgbClr val="FFFFFF">
                  <a:alpha val="14000"/>
                </a:srgbClr>
              </a:solidFill>
              <a:prstDash val="solid"/>
              <a:bevel/>
            </a:ln>
            <a:effectLst/>
          </p:spPr>
          <p:txBody>
            <a:bodyPr wrap="square" lIns="0" tIns="0" rIns="0" bIns="0" numCol="1" anchor="ctr">
              <a:noAutofit/>
            </a:bodyPr>
            <a:lstStyle/>
            <a:p>
              <a:pPr lvl="0" algn="ctr"/>
              <a:endParaRPr/>
            </a:p>
          </p:txBody>
        </p:sp>
      </p:grpSp>
      <p:sp>
        <p:nvSpPr>
          <p:cNvPr id="1133" name="Shape 1133"/>
          <p:cNvSpPr/>
          <p:nvPr/>
        </p:nvSpPr>
        <p:spPr>
          <a:xfrm rot="5400000" flipH="1">
            <a:off x="4868550" y="525322"/>
            <a:ext cx="576065" cy="576065"/>
          </a:xfrm>
          <a:custGeom>
            <a:avLst/>
            <a:gdLst/>
            <a:ahLst/>
            <a:cxnLst>
              <a:cxn ang="0">
                <a:pos x="wd2" y="hd2"/>
              </a:cxn>
              <a:cxn ang="5400000">
                <a:pos x="wd2" y="hd2"/>
              </a:cxn>
              <a:cxn ang="10800000">
                <a:pos x="wd2" y="hd2"/>
              </a:cxn>
              <a:cxn ang="16200000">
                <a:pos x="wd2" y="hd2"/>
              </a:cxn>
            </a:cxnLst>
            <a:rect l="0" t="0" r="r" b="b"/>
            <a:pathLst>
              <a:path w="21600" h="21600" extrusionOk="0">
                <a:moveTo>
                  <a:pt x="17000" y="10800"/>
                </a:moveTo>
                <a:cubicBezTo>
                  <a:pt x="17000" y="14224"/>
                  <a:pt x="14224" y="17000"/>
                  <a:pt x="10800" y="17000"/>
                </a:cubicBezTo>
                <a:cubicBezTo>
                  <a:pt x="7376" y="17000"/>
                  <a:pt x="4600" y="14224"/>
                  <a:pt x="4600" y="10800"/>
                </a:cubicBezTo>
                <a:cubicBezTo>
                  <a:pt x="4600" y="7376"/>
                  <a:pt x="7376" y="4600"/>
                  <a:pt x="10800" y="4600"/>
                </a:cubicBezTo>
                <a:cubicBezTo>
                  <a:pt x="14224" y="4600"/>
                  <a:pt x="17000" y="7376"/>
                  <a:pt x="17000" y="10800"/>
                </a:cubicBezTo>
                <a:close/>
                <a:moveTo>
                  <a:pt x="21600" y="10800"/>
                </a:moveTo>
                <a:cubicBezTo>
                  <a:pt x="21600" y="4835"/>
                  <a:pt x="16765" y="0"/>
                  <a:pt x="10800" y="0"/>
                </a:cubicBezTo>
                <a:cubicBezTo>
                  <a:pt x="4835" y="0"/>
                  <a:pt x="0" y="4835"/>
                  <a:pt x="0" y="10800"/>
                </a:cubicBezTo>
                <a:cubicBezTo>
                  <a:pt x="0" y="16765"/>
                  <a:pt x="4835" y="21600"/>
                  <a:pt x="10800" y="21600"/>
                </a:cubicBezTo>
                <a:cubicBezTo>
                  <a:pt x="16765" y="21600"/>
                  <a:pt x="21600" y="16765"/>
                  <a:pt x="21600" y="10800"/>
                </a:cubicBezTo>
                <a:close/>
              </a:path>
            </a:pathLst>
          </a:custGeom>
          <a:solidFill>
            <a:srgbClr val="F47A20">
              <a:alpha val="88000"/>
            </a:srgbClr>
          </a:solidFill>
          <a:ln w="12700">
            <a:miter lim="400000"/>
          </a:ln>
        </p:spPr>
        <p:txBody>
          <a:bodyPr lIns="0" tIns="0" rIns="0" bIns="0" anchor="ctr"/>
          <a:lstStyle/>
          <a:p>
            <a:pPr lvl="0" algn="ctr">
              <a:defRPr>
                <a:solidFill>
                  <a:srgbClr val="FFFFFF"/>
                </a:solidFill>
              </a:defRPr>
            </a:pPr>
            <a:endParaRPr/>
          </a:p>
        </p:txBody>
      </p:sp>
      <p:sp>
        <p:nvSpPr>
          <p:cNvPr id="1134" name="Shape 1134"/>
          <p:cNvSpPr/>
          <p:nvPr/>
        </p:nvSpPr>
        <p:spPr>
          <a:xfrm rot="5400000" flipH="1">
            <a:off x="5050549" y="703658"/>
            <a:ext cx="219391" cy="219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7A20">
              <a:alpha val="66000"/>
            </a:srgbClr>
          </a:solidFill>
          <a:ln w="12700">
            <a:miter lim="400000"/>
          </a:ln>
        </p:spPr>
        <p:txBody>
          <a:bodyPr lIns="0" tIns="0" rIns="0" bIns="0" anchor="ctr"/>
          <a:lstStyle/>
          <a:p>
            <a:pPr lvl="0" algn="ctr">
              <a:defRPr>
                <a:solidFill>
                  <a:srgbClr val="FFFFFF"/>
                </a:solidFill>
              </a:defRPr>
            </a:pPr>
            <a:endParaRPr/>
          </a:p>
        </p:txBody>
      </p:sp>
      <p:sp>
        <p:nvSpPr>
          <p:cNvPr id="1135" name="Shape 1135"/>
          <p:cNvSpPr/>
          <p:nvPr/>
        </p:nvSpPr>
        <p:spPr>
          <a:xfrm>
            <a:off x="5506946" y="5135641"/>
            <a:ext cx="5273753" cy="799140"/>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1136" name="Shape 1136"/>
          <p:cNvSpPr/>
          <p:nvPr/>
        </p:nvSpPr>
        <p:spPr>
          <a:xfrm rot="16200000">
            <a:off x="7801148" y="1173558"/>
            <a:ext cx="5450505" cy="2745860"/>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1137" name="Shape 1137"/>
          <p:cNvSpPr/>
          <p:nvPr/>
        </p:nvSpPr>
        <p:spPr>
          <a:xfrm>
            <a:off x="5506946" y="-841806"/>
            <a:ext cx="5273753" cy="799140"/>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1139" name="Shape 1139"/>
          <p:cNvSpPr/>
          <p:nvPr/>
        </p:nvSpPr>
        <p:spPr>
          <a:xfrm>
            <a:off x="393778" y="1168172"/>
            <a:ext cx="3962198" cy="212365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1" indent="0" algn="l" defTabSz="914377" rtl="0"/>
            <a:r>
              <a:rPr lang="en-US" sz="2200" b="1"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                        </a:t>
            </a:r>
          </a:p>
          <a:p>
            <a:pPr lvl="1" indent="0" algn="l" defTabSz="914377" rtl="0"/>
            <a:r>
              <a:rPr lang="en-US" sz="2200" b="1"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Developing </a:t>
            </a:r>
            <a:r>
              <a:rPr lang="en-US" sz="2200" b="1"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sophisticated, adaptable </a:t>
            </a:r>
            <a:r>
              <a:rPr lang="en-US" sz="2200" b="1"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telematics </a:t>
            </a:r>
            <a:r>
              <a:rPr lang="en-US" sz="2200" b="1" dirty="0">
                <a:solidFill>
                  <a:schemeClr val="accent6"/>
                </a:solidFill>
                <a:latin typeface="Segoe UI" panose="020B0502040204020203" pitchFamily="34" charset="0"/>
                <a:ea typeface="Segoe UI" panose="020B0502040204020203" pitchFamily="34" charset="0"/>
                <a:cs typeface="Segoe UI" panose="020B0502040204020203" pitchFamily="34" charset="0"/>
              </a:rPr>
              <a:t>solutions for remote monitoring and </a:t>
            </a:r>
            <a:r>
              <a:rPr lang="en-US" sz="2200" b="1"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tracking of people and assets globally</a:t>
            </a:r>
            <a:endParaRPr sz="2200" b="1" dirty="0">
              <a:solidFill>
                <a:schemeClr val="accent6"/>
              </a:solidFill>
              <a:latin typeface="Segoe UI"/>
              <a:ea typeface="Segoe UI"/>
              <a:cs typeface="Segoe UI"/>
              <a:sym typeface="Segoe UI"/>
            </a:endParaRPr>
          </a:p>
        </p:txBody>
      </p:sp>
      <p:sp>
        <p:nvSpPr>
          <p:cNvPr id="3" name="Slide Number Placeholder 2"/>
          <p:cNvSpPr>
            <a:spLocks noGrp="1"/>
          </p:cNvSpPr>
          <p:nvPr>
            <p:ph type="sldNum" sz="quarter" idx="2"/>
          </p:nvPr>
        </p:nvSpPr>
        <p:spPr/>
        <p:txBody>
          <a:bodyPr/>
          <a:lstStyle/>
          <a:p>
            <a:pPr lvl="0"/>
            <a:fld id="{86CB4B4D-7CA3-9044-876B-883B54F8677D}" type="slidenum">
              <a:rPr lang="en-US" smtClean="0"/>
              <a:t>3</a:t>
            </a:fld>
            <a:endParaRPr lang="en-US"/>
          </a:p>
        </p:txBody>
      </p:sp>
    </p:spTree>
    <p:extLst>
      <p:ext uri="{BB962C8B-B14F-4D97-AF65-F5344CB8AC3E}">
        <p14:creationId xmlns:p14="http://schemas.microsoft.com/office/powerpoint/2010/main" val="393798745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Map"/>
          <p:cNvGrpSpPr/>
          <p:nvPr/>
        </p:nvGrpSpPr>
        <p:grpSpPr>
          <a:xfrm>
            <a:off x="2123728" y="1707654"/>
            <a:ext cx="5184576" cy="2880320"/>
            <a:chOff x="995768" y="1003369"/>
            <a:chExt cx="7038623" cy="3589883"/>
          </a:xfrm>
          <a:solidFill>
            <a:schemeClr val="bg1">
              <a:lumMod val="85000"/>
            </a:schemeClr>
          </a:solidFill>
        </p:grpSpPr>
        <p:sp>
          <p:nvSpPr>
            <p:cNvPr id="40" name="Freeform 39"/>
            <p:cNvSpPr>
              <a:spLocks/>
            </p:cNvSpPr>
            <p:nvPr/>
          </p:nvSpPr>
          <p:spPr bwMode="auto">
            <a:xfrm>
              <a:off x="3906961" y="1105680"/>
              <a:ext cx="3624274" cy="1969770"/>
            </a:xfrm>
            <a:custGeom>
              <a:avLst/>
              <a:gdLst>
                <a:gd name="T0" fmla="*/ 6065 w 16718"/>
                <a:gd name="T1" fmla="*/ 765 h 8974"/>
                <a:gd name="T2" fmla="*/ 4414 w 16718"/>
                <a:gd name="T3" fmla="*/ 965 h 8974"/>
                <a:gd name="T4" fmla="*/ 3035 w 16718"/>
                <a:gd name="T5" fmla="*/ 654 h 8974"/>
                <a:gd name="T6" fmla="*/ 2136 w 16718"/>
                <a:gd name="T7" fmla="*/ 1232 h 8974"/>
                <a:gd name="T8" fmla="*/ 1999 w 16718"/>
                <a:gd name="T9" fmla="*/ 1970 h 8974"/>
                <a:gd name="T10" fmla="*/ 2566 w 16718"/>
                <a:gd name="T11" fmla="*/ 2188 h 8974"/>
                <a:gd name="T12" fmla="*/ 2938 w 16718"/>
                <a:gd name="T13" fmla="*/ 1321 h 8974"/>
                <a:gd name="T14" fmla="*/ 3182 w 16718"/>
                <a:gd name="T15" fmla="*/ 2027 h 8974"/>
                <a:gd name="T16" fmla="*/ 2239 w 16718"/>
                <a:gd name="T17" fmla="*/ 2455 h 8974"/>
                <a:gd name="T18" fmla="*/ 1809 w 16718"/>
                <a:gd name="T19" fmla="*/ 2246 h 8974"/>
                <a:gd name="T20" fmla="*/ 997 w 16718"/>
                <a:gd name="T21" fmla="*/ 3055 h 8974"/>
                <a:gd name="T22" fmla="*/ 847 w 16718"/>
                <a:gd name="T23" fmla="*/ 3443 h 8974"/>
                <a:gd name="T24" fmla="*/ 93 w 16718"/>
                <a:gd name="T25" fmla="*/ 4123 h 8974"/>
                <a:gd name="T26" fmla="*/ 568 w 16718"/>
                <a:gd name="T27" fmla="*/ 4653 h 8974"/>
                <a:gd name="T28" fmla="*/ 1266 w 16718"/>
                <a:gd name="T29" fmla="*/ 4046 h 8974"/>
                <a:gd name="T30" fmla="*/ 2499 w 16718"/>
                <a:gd name="T31" fmla="*/ 4221 h 8974"/>
                <a:gd name="T32" fmla="*/ 2513 w 16718"/>
                <a:gd name="T33" fmla="*/ 4616 h 8974"/>
                <a:gd name="T34" fmla="*/ 2823 w 16718"/>
                <a:gd name="T35" fmla="*/ 4241 h 8974"/>
                <a:gd name="T36" fmla="*/ 2417 w 16718"/>
                <a:gd name="T37" fmla="*/ 3626 h 8974"/>
                <a:gd name="T38" fmla="*/ 2961 w 16718"/>
                <a:gd name="T39" fmla="*/ 4246 h 8974"/>
                <a:gd name="T40" fmla="*/ 3362 w 16718"/>
                <a:gd name="T41" fmla="*/ 4237 h 8974"/>
                <a:gd name="T42" fmla="*/ 4078 w 16718"/>
                <a:gd name="T43" fmla="*/ 4654 h 8974"/>
                <a:gd name="T44" fmla="*/ 4582 w 16718"/>
                <a:gd name="T45" fmla="*/ 4981 h 8974"/>
                <a:gd name="T46" fmla="*/ 5034 w 16718"/>
                <a:gd name="T47" fmla="*/ 6346 h 8974"/>
                <a:gd name="T48" fmla="*/ 5496 w 16718"/>
                <a:gd name="T49" fmla="*/ 7237 h 8974"/>
                <a:gd name="T50" fmla="*/ 6280 w 16718"/>
                <a:gd name="T51" fmla="*/ 7344 h 8974"/>
                <a:gd name="T52" fmla="*/ 6797 w 16718"/>
                <a:gd name="T53" fmla="*/ 7049 h 8974"/>
                <a:gd name="T54" fmla="*/ 6737 w 16718"/>
                <a:gd name="T55" fmla="*/ 6035 h 8974"/>
                <a:gd name="T56" fmla="*/ 6008 w 16718"/>
                <a:gd name="T57" fmla="*/ 5583 h 8974"/>
                <a:gd name="T58" fmla="*/ 7058 w 16718"/>
                <a:gd name="T59" fmla="*/ 6000 h 8974"/>
                <a:gd name="T60" fmla="*/ 8382 w 16718"/>
                <a:gd name="T61" fmla="*/ 6530 h 8974"/>
                <a:gd name="T62" fmla="*/ 9066 w 16718"/>
                <a:gd name="T63" fmla="*/ 7763 h 8974"/>
                <a:gd name="T64" fmla="*/ 9577 w 16718"/>
                <a:gd name="T65" fmla="*/ 7389 h 8974"/>
                <a:gd name="T66" fmla="*/ 10209 w 16718"/>
                <a:gd name="T67" fmla="*/ 6538 h 8974"/>
                <a:gd name="T68" fmla="*/ 10901 w 16718"/>
                <a:gd name="T69" fmla="*/ 6741 h 8974"/>
                <a:gd name="T70" fmla="*/ 11370 w 16718"/>
                <a:gd name="T71" fmla="*/ 7199 h 8974"/>
                <a:gd name="T72" fmla="*/ 11528 w 16718"/>
                <a:gd name="T73" fmla="*/ 8119 h 8974"/>
                <a:gd name="T74" fmla="*/ 12005 w 16718"/>
                <a:gd name="T75" fmla="*/ 8356 h 8974"/>
                <a:gd name="T76" fmla="*/ 12068 w 16718"/>
                <a:gd name="T77" fmla="*/ 7842 h 8974"/>
                <a:gd name="T78" fmla="*/ 12484 w 16718"/>
                <a:gd name="T79" fmla="*/ 7900 h 8974"/>
                <a:gd name="T80" fmla="*/ 12324 w 16718"/>
                <a:gd name="T81" fmla="*/ 6586 h 8974"/>
                <a:gd name="T82" fmla="*/ 13269 w 16718"/>
                <a:gd name="T83" fmla="*/ 6317 h 8974"/>
                <a:gd name="T84" fmla="*/ 13607 w 16718"/>
                <a:gd name="T85" fmla="*/ 5815 h 8974"/>
                <a:gd name="T86" fmla="*/ 13261 w 16718"/>
                <a:gd name="T87" fmla="*/ 4818 h 8974"/>
                <a:gd name="T88" fmla="*/ 12974 w 16718"/>
                <a:gd name="T89" fmla="*/ 4282 h 8974"/>
                <a:gd name="T90" fmla="*/ 13606 w 16718"/>
                <a:gd name="T91" fmla="*/ 4474 h 8974"/>
                <a:gd name="T92" fmla="*/ 13901 w 16718"/>
                <a:gd name="T93" fmla="*/ 4143 h 8974"/>
                <a:gd name="T94" fmla="*/ 14445 w 16718"/>
                <a:gd name="T95" fmla="*/ 3162 h 8974"/>
                <a:gd name="T96" fmla="*/ 14627 w 16718"/>
                <a:gd name="T97" fmla="*/ 3027 h 8974"/>
                <a:gd name="T98" fmla="*/ 13982 w 16718"/>
                <a:gd name="T99" fmla="*/ 2510 h 8974"/>
                <a:gd name="T100" fmla="*/ 13521 w 16718"/>
                <a:gd name="T101" fmla="*/ 2084 h 8974"/>
                <a:gd name="T102" fmla="*/ 14646 w 16718"/>
                <a:gd name="T103" fmla="*/ 1946 h 8974"/>
                <a:gd name="T104" fmla="*/ 15079 w 16718"/>
                <a:gd name="T105" fmla="*/ 2325 h 8974"/>
                <a:gd name="T106" fmla="*/ 15744 w 16718"/>
                <a:gd name="T107" fmla="*/ 2892 h 8974"/>
                <a:gd name="T108" fmla="*/ 15604 w 16718"/>
                <a:gd name="T109" fmla="*/ 1887 h 8974"/>
                <a:gd name="T110" fmla="*/ 16017 w 16718"/>
                <a:gd name="T111" fmla="*/ 1358 h 8974"/>
                <a:gd name="T112" fmla="*/ 16130 w 16718"/>
                <a:gd name="T113" fmla="*/ 1046 h 8974"/>
                <a:gd name="T114" fmla="*/ 14362 w 16718"/>
                <a:gd name="T115" fmla="*/ 769 h 8974"/>
                <a:gd name="T116" fmla="*/ 11763 w 16718"/>
                <a:gd name="T117" fmla="*/ 500 h 8974"/>
                <a:gd name="T118" fmla="*/ 9670 w 16718"/>
                <a:gd name="T119" fmla="*/ 368 h 8974"/>
                <a:gd name="T120" fmla="*/ 8437 w 16718"/>
                <a:gd name="T121" fmla="*/ 55 h 8974"/>
                <a:gd name="T122" fmla="*/ 7010 w 16718"/>
                <a:gd name="T123" fmla="*/ 497 h 8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18" h="8974">
                  <a:moveTo>
                    <a:pt x="6617" y="448"/>
                  </a:moveTo>
                  <a:cubicBezTo>
                    <a:pt x="6549" y="448"/>
                    <a:pt x="6478" y="458"/>
                    <a:pt x="6431" y="490"/>
                  </a:cubicBezTo>
                  <a:lnTo>
                    <a:pt x="6431" y="596"/>
                  </a:lnTo>
                  <a:cubicBezTo>
                    <a:pt x="6335" y="635"/>
                    <a:pt x="6364" y="668"/>
                    <a:pt x="6301" y="726"/>
                  </a:cubicBezTo>
                  <a:cubicBezTo>
                    <a:pt x="6240" y="782"/>
                    <a:pt x="6155" y="762"/>
                    <a:pt x="6065" y="765"/>
                  </a:cubicBezTo>
                  <a:cubicBezTo>
                    <a:pt x="5924" y="769"/>
                    <a:pt x="5918" y="866"/>
                    <a:pt x="5640" y="879"/>
                  </a:cubicBezTo>
                  <a:cubicBezTo>
                    <a:pt x="5570" y="882"/>
                    <a:pt x="5476" y="851"/>
                    <a:pt x="5409" y="862"/>
                  </a:cubicBezTo>
                  <a:cubicBezTo>
                    <a:pt x="5316" y="877"/>
                    <a:pt x="5156" y="997"/>
                    <a:pt x="4990" y="977"/>
                  </a:cubicBezTo>
                  <a:cubicBezTo>
                    <a:pt x="4898" y="965"/>
                    <a:pt x="4844" y="824"/>
                    <a:pt x="4708" y="948"/>
                  </a:cubicBezTo>
                  <a:cubicBezTo>
                    <a:pt x="4605" y="1042"/>
                    <a:pt x="4562" y="996"/>
                    <a:pt x="4414" y="965"/>
                  </a:cubicBezTo>
                  <a:cubicBezTo>
                    <a:pt x="4352" y="952"/>
                    <a:pt x="4288" y="916"/>
                    <a:pt x="4225" y="891"/>
                  </a:cubicBezTo>
                  <a:cubicBezTo>
                    <a:pt x="4099" y="843"/>
                    <a:pt x="3920" y="845"/>
                    <a:pt x="3794" y="783"/>
                  </a:cubicBezTo>
                  <a:cubicBezTo>
                    <a:pt x="3736" y="755"/>
                    <a:pt x="3775" y="759"/>
                    <a:pt x="3702" y="738"/>
                  </a:cubicBezTo>
                  <a:cubicBezTo>
                    <a:pt x="3653" y="723"/>
                    <a:pt x="3640" y="708"/>
                    <a:pt x="3605" y="695"/>
                  </a:cubicBezTo>
                  <a:cubicBezTo>
                    <a:pt x="3471" y="647"/>
                    <a:pt x="3195" y="654"/>
                    <a:pt x="3035" y="654"/>
                  </a:cubicBezTo>
                  <a:cubicBezTo>
                    <a:pt x="2909" y="662"/>
                    <a:pt x="2963" y="702"/>
                    <a:pt x="2879" y="721"/>
                  </a:cubicBezTo>
                  <a:cubicBezTo>
                    <a:pt x="2806" y="738"/>
                    <a:pt x="2746" y="736"/>
                    <a:pt x="2672" y="745"/>
                  </a:cubicBezTo>
                  <a:cubicBezTo>
                    <a:pt x="2622" y="802"/>
                    <a:pt x="2587" y="808"/>
                    <a:pt x="2536" y="856"/>
                  </a:cubicBezTo>
                  <a:cubicBezTo>
                    <a:pt x="2470" y="918"/>
                    <a:pt x="2392" y="973"/>
                    <a:pt x="2334" y="1042"/>
                  </a:cubicBezTo>
                  <a:cubicBezTo>
                    <a:pt x="2276" y="1112"/>
                    <a:pt x="2192" y="1160"/>
                    <a:pt x="2136" y="1232"/>
                  </a:cubicBezTo>
                  <a:cubicBezTo>
                    <a:pt x="2054" y="1339"/>
                    <a:pt x="1975" y="1397"/>
                    <a:pt x="1846" y="1456"/>
                  </a:cubicBezTo>
                  <a:cubicBezTo>
                    <a:pt x="1771" y="1490"/>
                    <a:pt x="1731" y="1533"/>
                    <a:pt x="1682" y="1555"/>
                  </a:cubicBezTo>
                  <a:cubicBezTo>
                    <a:pt x="1528" y="1622"/>
                    <a:pt x="1482" y="1593"/>
                    <a:pt x="1574" y="1914"/>
                  </a:cubicBezTo>
                  <a:cubicBezTo>
                    <a:pt x="1599" y="2003"/>
                    <a:pt x="1579" y="2029"/>
                    <a:pt x="1657" y="2069"/>
                  </a:cubicBezTo>
                  <a:cubicBezTo>
                    <a:pt x="1807" y="2148"/>
                    <a:pt x="1874" y="1982"/>
                    <a:pt x="1999" y="1970"/>
                  </a:cubicBezTo>
                  <a:cubicBezTo>
                    <a:pt x="2045" y="2013"/>
                    <a:pt x="2224" y="2192"/>
                    <a:pt x="2215" y="2244"/>
                  </a:cubicBezTo>
                  <a:cubicBezTo>
                    <a:pt x="2203" y="2312"/>
                    <a:pt x="2090" y="2292"/>
                    <a:pt x="2092" y="2370"/>
                  </a:cubicBezTo>
                  <a:cubicBezTo>
                    <a:pt x="2093" y="2465"/>
                    <a:pt x="2307" y="2393"/>
                    <a:pt x="2340" y="2376"/>
                  </a:cubicBezTo>
                  <a:cubicBezTo>
                    <a:pt x="2388" y="2352"/>
                    <a:pt x="2368" y="2343"/>
                    <a:pt x="2416" y="2326"/>
                  </a:cubicBezTo>
                  <a:cubicBezTo>
                    <a:pt x="2529" y="2286"/>
                    <a:pt x="2533" y="2350"/>
                    <a:pt x="2566" y="2188"/>
                  </a:cubicBezTo>
                  <a:cubicBezTo>
                    <a:pt x="2574" y="2150"/>
                    <a:pt x="2570" y="2064"/>
                    <a:pt x="2591" y="2038"/>
                  </a:cubicBezTo>
                  <a:cubicBezTo>
                    <a:pt x="2639" y="1978"/>
                    <a:pt x="2709" y="2021"/>
                    <a:pt x="2767" y="1868"/>
                  </a:cubicBezTo>
                  <a:cubicBezTo>
                    <a:pt x="2720" y="1786"/>
                    <a:pt x="2629" y="1757"/>
                    <a:pt x="2619" y="1681"/>
                  </a:cubicBezTo>
                  <a:cubicBezTo>
                    <a:pt x="2599" y="1521"/>
                    <a:pt x="2773" y="1516"/>
                    <a:pt x="2872" y="1430"/>
                  </a:cubicBezTo>
                  <a:cubicBezTo>
                    <a:pt x="2921" y="1387"/>
                    <a:pt x="2904" y="1372"/>
                    <a:pt x="2938" y="1321"/>
                  </a:cubicBezTo>
                  <a:cubicBezTo>
                    <a:pt x="2983" y="1256"/>
                    <a:pt x="3118" y="1222"/>
                    <a:pt x="3206" y="1271"/>
                  </a:cubicBezTo>
                  <a:cubicBezTo>
                    <a:pt x="3202" y="1308"/>
                    <a:pt x="3172" y="1318"/>
                    <a:pt x="3133" y="1352"/>
                  </a:cubicBezTo>
                  <a:cubicBezTo>
                    <a:pt x="3100" y="1382"/>
                    <a:pt x="3089" y="1400"/>
                    <a:pt x="3044" y="1426"/>
                  </a:cubicBezTo>
                  <a:cubicBezTo>
                    <a:pt x="2967" y="1472"/>
                    <a:pt x="2888" y="1501"/>
                    <a:pt x="2909" y="1628"/>
                  </a:cubicBezTo>
                  <a:cubicBezTo>
                    <a:pt x="2970" y="1980"/>
                    <a:pt x="3254" y="1799"/>
                    <a:pt x="3182" y="2027"/>
                  </a:cubicBezTo>
                  <a:cubicBezTo>
                    <a:pt x="3147" y="2141"/>
                    <a:pt x="3033" y="2055"/>
                    <a:pt x="2985" y="2169"/>
                  </a:cubicBezTo>
                  <a:cubicBezTo>
                    <a:pt x="2946" y="2262"/>
                    <a:pt x="2965" y="2351"/>
                    <a:pt x="2886" y="2409"/>
                  </a:cubicBezTo>
                  <a:cubicBezTo>
                    <a:pt x="2837" y="2446"/>
                    <a:pt x="2703" y="2440"/>
                    <a:pt x="2621" y="2458"/>
                  </a:cubicBezTo>
                  <a:cubicBezTo>
                    <a:pt x="2550" y="2473"/>
                    <a:pt x="2439" y="2517"/>
                    <a:pt x="2371" y="2541"/>
                  </a:cubicBezTo>
                  <a:cubicBezTo>
                    <a:pt x="2332" y="2510"/>
                    <a:pt x="2296" y="2449"/>
                    <a:pt x="2239" y="2455"/>
                  </a:cubicBezTo>
                  <a:cubicBezTo>
                    <a:pt x="2168" y="2461"/>
                    <a:pt x="2133" y="2518"/>
                    <a:pt x="2071" y="2495"/>
                  </a:cubicBezTo>
                  <a:cubicBezTo>
                    <a:pt x="2012" y="2473"/>
                    <a:pt x="1969" y="2431"/>
                    <a:pt x="1990" y="2351"/>
                  </a:cubicBezTo>
                  <a:cubicBezTo>
                    <a:pt x="2002" y="2302"/>
                    <a:pt x="2026" y="2225"/>
                    <a:pt x="1997" y="2164"/>
                  </a:cubicBezTo>
                  <a:cubicBezTo>
                    <a:pt x="1971" y="2108"/>
                    <a:pt x="1916" y="2140"/>
                    <a:pt x="1876" y="2163"/>
                  </a:cubicBezTo>
                  <a:cubicBezTo>
                    <a:pt x="1831" y="2189"/>
                    <a:pt x="1824" y="2200"/>
                    <a:pt x="1809" y="2246"/>
                  </a:cubicBezTo>
                  <a:cubicBezTo>
                    <a:pt x="1732" y="2493"/>
                    <a:pt x="1908" y="2462"/>
                    <a:pt x="1638" y="2589"/>
                  </a:cubicBezTo>
                  <a:cubicBezTo>
                    <a:pt x="1407" y="2698"/>
                    <a:pt x="1492" y="2729"/>
                    <a:pt x="1282" y="2859"/>
                  </a:cubicBezTo>
                  <a:cubicBezTo>
                    <a:pt x="1249" y="2879"/>
                    <a:pt x="1223" y="2881"/>
                    <a:pt x="1199" y="2901"/>
                  </a:cubicBezTo>
                  <a:cubicBezTo>
                    <a:pt x="1133" y="2959"/>
                    <a:pt x="1211" y="2957"/>
                    <a:pt x="1079" y="3020"/>
                  </a:cubicBezTo>
                  <a:cubicBezTo>
                    <a:pt x="1038" y="3040"/>
                    <a:pt x="1038" y="3058"/>
                    <a:pt x="997" y="3055"/>
                  </a:cubicBezTo>
                  <a:cubicBezTo>
                    <a:pt x="958" y="3052"/>
                    <a:pt x="949" y="3029"/>
                    <a:pt x="905" y="3028"/>
                  </a:cubicBezTo>
                  <a:cubicBezTo>
                    <a:pt x="810" y="3026"/>
                    <a:pt x="856" y="3106"/>
                    <a:pt x="763" y="3126"/>
                  </a:cubicBezTo>
                  <a:cubicBezTo>
                    <a:pt x="686" y="3142"/>
                    <a:pt x="608" y="3136"/>
                    <a:pt x="546" y="3163"/>
                  </a:cubicBezTo>
                  <a:cubicBezTo>
                    <a:pt x="541" y="3201"/>
                    <a:pt x="564" y="3241"/>
                    <a:pt x="578" y="3271"/>
                  </a:cubicBezTo>
                  <a:cubicBezTo>
                    <a:pt x="731" y="3312"/>
                    <a:pt x="757" y="3320"/>
                    <a:pt x="847" y="3443"/>
                  </a:cubicBezTo>
                  <a:cubicBezTo>
                    <a:pt x="911" y="3531"/>
                    <a:pt x="874" y="3701"/>
                    <a:pt x="827" y="3794"/>
                  </a:cubicBezTo>
                  <a:cubicBezTo>
                    <a:pt x="801" y="3792"/>
                    <a:pt x="247" y="3746"/>
                    <a:pt x="212" y="3757"/>
                  </a:cubicBezTo>
                  <a:lnTo>
                    <a:pt x="84" y="3839"/>
                  </a:lnTo>
                  <a:cubicBezTo>
                    <a:pt x="88" y="3908"/>
                    <a:pt x="108" y="3875"/>
                    <a:pt x="93" y="3962"/>
                  </a:cubicBezTo>
                  <a:cubicBezTo>
                    <a:pt x="82" y="4036"/>
                    <a:pt x="98" y="4064"/>
                    <a:pt x="93" y="4123"/>
                  </a:cubicBezTo>
                  <a:cubicBezTo>
                    <a:pt x="84" y="4217"/>
                    <a:pt x="14" y="4277"/>
                    <a:pt x="0" y="4361"/>
                  </a:cubicBezTo>
                  <a:cubicBezTo>
                    <a:pt x="31" y="4428"/>
                    <a:pt x="37" y="4373"/>
                    <a:pt x="46" y="4449"/>
                  </a:cubicBezTo>
                  <a:cubicBezTo>
                    <a:pt x="55" y="4522"/>
                    <a:pt x="21" y="4586"/>
                    <a:pt x="115" y="4593"/>
                  </a:cubicBezTo>
                  <a:cubicBezTo>
                    <a:pt x="211" y="4600"/>
                    <a:pt x="229" y="4567"/>
                    <a:pt x="319" y="4634"/>
                  </a:cubicBezTo>
                  <a:cubicBezTo>
                    <a:pt x="460" y="4739"/>
                    <a:pt x="468" y="4664"/>
                    <a:pt x="568" y="4653"/>
                  </a:cubicBezTo>
                  <a:cubicBezTo>
                    <a:pt x="739" y="4633"/>
                    <a:pt x="673" y="4686"/>
                    <a:pt x="822" y="4579"/>
                  </a:cubicBezTo>
                  <a:cubicBezTo>
                    <a:pt x="876" y="4540"/>
                    <a:pt x="882" y="4563"/>
                    <a:pt x="906" y="4500"/>
                  </a:cubicBezTo>
                  <a:cubicBezTo>
                    <a:pt x="926" y="4446"/>
                    <a:pt x="927" y="4439"/>
                    <a:pt x="981" y="4404"/>
                  </a:cubicBezTo>
                  <a:cubicBezTo>
                    <a:pt x="967" y="4210"/>
                    <a:pt x="923" y="4392"/>
                    <a:pt x="1053" y="4183"/>
                  </a:cubicBezTo>
                  <a:cubicBezTo>
                    <a:pt x="1118" y="4080"/>
                    <a:pt x="1137" y="4138"/>
                    <a:pt x="1266" y="4046"/>
                  </a:cubicBezTo>
                  <a:cubicBezTo>
                    <a:pt x="1339" y="3995"/>
                    <a:pt x="1316" y="3967"/>
                    <a:pt x="1322" y="3860"/>
                  </a:cubicBezTo>
                  <a:cubicBezTo>
                    <a:pt x="1451" y="3748"/>
                    <a:pt x="1516" y="3864"/>
                    <a:pt x="1631" y="3850"/>
                  </a:cubicBezTo>
                  <a:lnTo>
                    <a:pt x="1813" y="3753"/>
                  </a:lnTo>
                  <a:cubicBezTo>
                    <a:pt x="1990" y="3602"/>
                    <a:pt x="1952" y="3938"/>
                    <a:pt x="2339" y="4105"/>
                  </a:cubicBezTo>
                  <a:cubicBezTo>
                    <a:pt x="2449" y="4153"/>
                    <a:pt x="2428" y="4159"/>
                    <a:pt x="2499" y="4221"/>
                  </a:cubicBezTo>
                  <a:cubicBezTo>
                    <a:pt x="2589" y="4298"/>
                    <a:pt x="2569" y="4308"/>
                    <a:pt x="2538" y="4415"/>
                  </a:cubicBezTo>
                  <a:cubicBezTo>
                    <a:pt x="2485" y="4423"/>
                    <a:pt x="2437" y="4440"/>
                    <a:pt x="2384" y="4440"/>
                  </a:cubicBezTo>
                  <a:cubicBezTo>
                    <a:pt x="2318" y="4440"/>
                    <a:pt x="2274" y="4423"/>
                    <a:pt x="2223" y="4452"/>
                  </a:cubicBezTo>
                  <a:cubicBezTo>
                    <a:pt x="2215" y="4522"/>
                    <a:pt x="2285" y="4534"/>
                    <a:pt x="2346" y="4562"/>
                  </a:cubicBezTo>
                  <a:cubicBezTo>
                    <a:pt x="2406" y="4590"/>
                    <a:pt x="2439" y="4633"/>
                    <a:pt x="2513" y="4616"/>
                  </a:cubicBezTo>
                  <a:cubicBezTo>
                    <a:pt x="2530" y="4561"/>
                    <a:pt x="2508" y="4523"/>
                    <a:pt x="2541" y="4495"/>
                  </a:cubicBezTo>
                  <a:cubicBezTo>
                    <a:pt x="2565" y="4475"/>
                    <a:pt x="2616" y="4475"/>
                    <a:pt x="2646" y="4436"/>
                  </a:cubicBezTo>
                  <a:cubicBezTo>
                    <a:pt x="2649" y="4432"/>
                    <a:pt x="2694" y="4339"/>
                    <a:pt x="2695" y="4333"/>
                  </a:cubicBezTo>
                  <a:cubicBezTo>
                    <a:pt x="2713" y="4238"/>
                    <a:pt x="2646" y="4299"/>
                    <a:pt x="2679" y="4209"/>
                  </a:cubicBezTo>
                  <a:cubicBezTo>
                    <a:pt x="2736" y="4184"/>
                    <a:pt x="2789" y="4257"/>
                    <a:pt x="2823" y="4241"/>
                  </a:cubicBezTo>
                  <a:cubicBezTo>
                    <a:pt x="2857" y="4224"/>
                    <a:pt x="2843" y="4167"/>
                    <a:pt x="2815" y="4143"/>
                  </a:cubicBezTo>
                  <a:cubicBezTo>
                    <a:pt x="2754" y="4090"/>
                    <a:pt x="2597" y="3984"/>
                    <a:pt x="2521" y="3963"/>
                  </a:cubicBezTo>
                  <a:cubicBezTo>
                    <a:pt x="2435" y="3940"/>
                    <a:pt x="2396" y="3884"/>
                    <a:pt x="2358" y="3811"/>
                  </a:cubicBezTo>
                  <a:cubicBezTo>
                    <a:pt x="2326" y="3752"/>
                    <a:pt x="2208" y="3712"/>
                    <a:pt x="2253" y="3606"/>
                  </a:cubicBezTo>
                  <a:cubicBezTo>
                    <a:pt x="2309" y="3524"/>
                    <a:pt x="2361" y="3586"/>
                    <a:pt x="2417" y="3626"/>
                  </a:cubicBezTo>
                  <a:cubicBezTo>
                    <a:pt x="2442" y="3643"/>
                    <a:pt x="2474" y="3664"/>
                    <a:pt x="2492" y="3689"/>
                  </a:cubicBezTo>
                  <a:cubicBezTo>
                    <a:pt x="2527" y="3734"/>
                    <a:pt x="2508" y="3734"/>
                    <a:pt x="2554" y="3765"/>
                  </a:cubicBezTo>
                  <a:cubicBezTo>
                    <a:pt x="2633" y="3820"/>
                    <a:pt x="2662" y="3788"/>
                    <a:pt x="2733" y="3861"/>
                  </a:cubicBezTo>
                  <a:cubicBezTo>
                    <a:pt x="2783" y="3912"/>
                    <a:pt x="2840" y="3926"/>
                    <a:pt x="2884" y="3986"/>
                  </a:cubicBezTo>
                  <a:cubicBezTo>
                    <a:pt x="2941" y="4067"/>
                    <a:pt x="2882" y="4129"/>
                    <a:pt x="2961" y="4246"/>
                  </a:cubicBezTo>
                  <a:lnTo>
                    <a:pt x="3040" y="4382"/>
                  </a:lnTo>
                  <a:cubicBezTo>
                    <a:pt x="3069" y="4425"/>
                    <a:pt x="3075" y="4414"/>
                    <a:pt x="3104" y="4455"/>
                  </a:cubicBezTo>
                  <a:cubicBezTo>
                    <a:pt x="3189" y="4575"/>
                    <a:pt x="3092" y="4652"/>
                    <a:pt x="3329" y="4652"/>
                  </a:cubicBezTo>
                  <a:cubicBezTo>
                    <a:pt x="3366" y="4511"/>
                    <a:pt x="3413" y="4454"/>
                    <a:pt x="3391" y="4383"/>
                  </a:cubicBezTo>
                  <a:cubicBezTo>
                    <a:pt x="3378" y="4340"/>
                    <a:pt x="3357" y="4282"/>
                    <a:pt x="3362" y="4237"/>
                  </a:cubicBezTo>
                  <a:cubicBezTo>
                    <a:pt x="3365" y="4205"/>
                    <a:pt x="3411" y="4149"/>
                    <a:pt x="3437" y="4134"/>
                  </a:cubicBezTo>
                  <a:cubicBezTo>
                    <a:pt x="3473" y="4118"/>
                    <a:pt x="3574" y="4159"/>
                    <a:pt x="3590" y="4196"/>
                  </a:cubicBezTo>
                  <a:cubicBezTo>
                    <a:pt x="3642" y="4315"/>
                    <a:pt x="3559" y="4466"/>
                    <a:pt x="3701" y="4585"/>
                  </a:cubicBezTo>
                  <a:cubicBezTo>
                    <a:pt x="3775" y="4646"/>
                    <a:pt x="3835" y="4615"/>
                    <a:pt x="3956" y="4668"/>
                  </a:cubicBezTo>
                  <a:cubicBezTo>
                    <a:pt x="4037" y="4704"/>
                    <a:pt x="4021" y="4686"/>
                    <a:pt x="4078" y="4654"/>
                  </a:cubicBezTo>
                  <a:cubicBezTo>
                    <a:pt x="4154" y="4611"/>
                    <a:pt x="4236" y="4714"/>
                    <a:pt x="4337" y="4714"/>
                  </a:cubicBezTo>
                  <a:cubicBezTo>
                    <a:pt x="4410" y="4714"/>
                    <a:pt x="4401" y="4702"/>
                    <a:pt x="4447" y="4672"/>
                  </a:cubicBezTo>
                  <a:cubicBezTo>
                    <a:pt x="4500" y="4638"/>
                    <a:pt x="4607" y="4655"/>
                    <a:pt x="4617" y="4735"/>
                  </a:cubicBezTo>
                  <a:cubicBezTo>
                    <a:pt x="4618" y="4745"/>
                    <a:pt x="4619" y="4862"/>
                    <a:pt x="4618" y="4876"/>
                  </a:cubicBezTo>
                  <a:cubicBezTo>
                    <a:pt x="4615" y="4926"/>
                    <a:pt x="4599" y="4944"/>
                    <a:pt x="4582" y="4981"/>
                  </a:cubicBezTo>
                  <a:cubicBezTo>
                    <a:pt x="4566" y="5014"/>
                    <a:pt x="4561" y="5065"/>
                    <a:pt x="4551" y="5103"/>
                  </a:cubicBezTo>
                  <a:cubicBezTo>
                    <a:pt x="4477" y="5392"/>
                    <a:pt x="4431" y="5280"/>
                    <a:pt x="4583" y="5632"/>
                  </a:cubicBezTo>
                  <a:cubicBezTo>
                    <a:pt x="4645" y="5778"/>
                    <a:pt x="4713" y="5864"/>
                    <a:pt x="4798" y="5992"/>
                  </a:cubicBezTo>
                  <a:cubicBezTo>
                    <a:pt x="4831" y="6041"/>
                    <a:pt x="4835" y="6076"/>
                    <a:pt x="4863" y="6128"/>
                  </a:cubicBezTo>
                  <a:cubicBezTo>
                    <a:pt x="4897" y="6190"/>
                    <a:pt x="4974" y="6206"/>
                    <a:pt x="5034" y="6346"/>
                  </a:cubicBezTo>
                  <a:cubicBezTo>
                    <a:pt x="5072" y="6437"/>
                    <a:pt x="5065" y="6570"/>
                    <a:pt x="5132" y="6636"/>
                  </a:cubicBezTo>
                  <a:cubicBezTo>
                    <a:pt x="5172" y="6676"/>
                    <a:pt x="5198" y="6670"/>
                    <a:pt x="5239" y="6717"/>
                  </a:cubicBezTo>
                  <a:cubicBezTo>
                    <a:pt x="5256" y="6737"/>
                    <a:pt x="5313" y="6811"/>
                    <a:pt x="5323" y="6832"/>
                  </a:cubicBezTo>
                  <a:cubicBezTo>
                    <a:pt x="5356" y="6902"/>
                    <a:pt x="5326" y="6898"/>
                    <a:pt x="5381" y="6963"/>
                  </a:cubicBezTo>
                  <a:cubicBezTo>
                    <a:pt x="5446" y="7039"/>
                    <a:pt x="5460" y="7145"/>
                    <a:pt x="5496" y="7237"/>
                  </a:cubicBezTo>
                  <a:cubicBezTo>
                    <a:pt x="5517" y="7293"/>
                    <a:pt x="5545" y="7317"/>
                    <a:pt x="5568" y="7365"/>
                  </a:cubicBezTo>
                  <a:cubicBezTo>
                    <a:pt x="5601" y="7434"/>
                    <a:pt x="5634" y="7578"/>
                    <a:pt x="5741" y="7578"/>
                  </a:cubicBezTo>
                  <a:cubicBezTo>
                    <a:pt x="5741" y="7578"/>
                    <a:pt x="5996" y="7476"/>
                    <a:pt x="6013" y="7466"/>
                  </a:cubicBezTo>
                  <a:cubicBezTo>
                    <a:pt x="6078" y="7432"/>
                    <a:pt x="6095" y="7440"/>
                    <a:pt x="6153" y="7418"/>
                  </a:cubicBezTo>
                  <a:cubicBezTo>
                    <a:pt x="6190" y="7404"/>
                    <a:pt x="6230" y="7368"/>
                    <a:pt x="6280" y="7344"/>
                  </a:cubicBezTo>
                  <a:cubicBezTo>
                    <a:pt x="6335" y="7318"/>
                    <a:pt x="6370" y="7324"/>
                    <a:pt x="6426" y="7302"/>
                  </a:cubicBezTo>
                  <a:cubicBezTo>
                    <a:pt x="6484" y="7279"/>
                    <a:pt x="6503" y="7249"/>
                    <a:pt x="6529" y="7207"/>
                  </a:cubicBezTo>
                  <a:lnTo>
                    <a:pt x="6573" y="7161"/>
                  </a:lnTo>
                  <a:cubicBezTo>
                    <a:pt x="6626" y="7115"/>
                    <a:pt x="6701" y="7087"/>
                    <a:pt x="6771" y="7059"/>
                  </a:cubicBezTo>
                  <a:cubicBezTo>
                    <a:pt x="6774" y="7058"/>
                    <a:pt x="6795" y="7050"/>
                    <a:pt x="6797" y="7049"/>
                  </a:cubicBezTo>
                  <a:cubicBezTo>
                    <a:pt x="6848" y="7025"/>
                    <a:pt x="6822" y="7011"/>
                    <a:pt x="6881" y="6981"/>
                  </a:cubicBezTo>
                  <a:cubicBezTo>
                    <a:pt x="7135" y="6856"/>
                    <a:pt x="7098" y="6739"/>
                    <a:pt x="7150" y="6661"/>
                  </a:cubicBezTo>
                  <a:cubicBezTo>
                    <a:pt x="7321" y="6407"/>
                    <a:pt x="7296" y="6418"/>
                    <a:pt x="7176" y="6259"/>
                  </a:cubicBezTo>
                  <a:cubicBezTo>
                    <a:pt x="7121" y="6186"/>
                    <a:pt x="7113" y="6201"/>
                    <a:pt x="7007" y="6200"/>
                  </a:cubicBezTo>
                  <a:cubicBezTo>
                    <a:pt x="6959" y="6118"/>
                    <a:pt x="6850" y="5924"/>
                    <a:pt x="6737" y="6035"/>
                  </a:cubicBezTo>
                  <a:cubicBezTo>
                    <a:pt x="6688" y="6083"/>
                    <a:pt x="6703" y="6126"/>
                    <a:pt x="6597" y="6147"/>
                  </a:cubicBezTo>
                  <a:cubicBezTo>
                    <a:pt x="6531" y="6161"/>
                    <a:pt x="6425" y="6158"/>
                    <a:pt x="6384" y="6123"/>
                  </a:cubicBezTo>
                  <a:cubicBezTo>
                    <a:pt x="6358" y="6075"/>
                    <a:pt x="6443" y="6001"/>
                    <a:pt x="6325" y="5893"/>
                  </a:cubicBezTo>
                  <a:lnTo>
                    <a:pt x="6142" y="5764"/>
                  </a:lnTo>
                  <a:cubicBezTo>
                    <a:pt x="6088" y="5727"/>
                    <a:pt x="6033" y="5647"/>
                    <a:pt x="6008" y="5583"/>
                  </a:cubicBezTo>
                  <a:cubicBezTo>
                    <a:pt x="5940" y="5416"/>
                    <a:pt x="6197" y="5362"/>
                    <a:pt x="6279" y="5628"/>
                  </a:cubicBezTo>
                  <a:cubicBezTo>
                    <a:pt x="6316" y="5749"/>
                    <a:pt x="6545" y="5834"/>
                    <a:pt x="6656" y="5877"/>
                  </a:cubicBezTo>
                  <a:cubicBezTo>
                    <a:pt x="6712" y="5899"/>
                    <a:pt x="6729" y="5888"/>
                    <a:pt x="6784" y="5869"/>
                  </a:cubicBezTo>
                  <a:cubicBezTo>
                    <a:pt x="6860" y="5845"/>
                    <a:pt x="6828" y="5829"/>
                    <a:pt x="6903" y="5832"/>
                  </a:cubicBezTo>
                  <a:cubicBezTo>
                    <a:pt x="6966" y="5928"/>
                    <a:pt x="6917" y="5966"/>
                    <a:pt x="7058" y="6000"/>
                  </a:cubicBezTo>
                  <a:cubicBezTo>
                    <a:pt x="7149" y="6021"/>
                    <a:pt x="7238" y="6035"/>
                    <a:pt x="7334" y="6051"/>
                  </a:cubicBezTo>
                  <a:cubicBezTo>
                    <a:pt x="7613" y="6096"/>
                    <a:pt x="7772" y="6010"/>
                    <a:pt x="7904" y="6033"/>
                  </a:cubicBezTo>
                  <a:cubicBezTo>
                    <a:pt x="7948" y="6041"/>
                    <a:pt x="8029" y="6153"/>
                    <a:pt x="8068" y="6192"/>
                  </a:cubicBezTo>
                  <a:cubicBezTo>
                    <a:pt x="8128" y="6253"/>
                    <a:pt x="8197" y="6271"/>
                    <a:pt x="8229" y="6358"/>
                  </a:cubicBezTo>
                  <a:cubicBezTo>
                    <a:pt x="8279" y="6493"/>
                    <a:pt x="8310" y="6438"/>
                    <a:pt x="8382" y="6530"/>
                  </a:cubicBezTo>
                  <a:cubicBezTo>
                    <a:pt x="8484" y="6663"/>
                    <a:pt x="8467" y="6566"/>
                    <a:pt x="8607" y="6571"/>
                  </a:cubicBezTo>
                  <a:cubicBezTo>
                    <a:pt x="8672" y="6595"/>
                    <a:pt x="8711" y="6958"/>
                    <a:pt x="8743" y="7034"/>
                  </a:cubicBezTo>
                  <a:cubicBezTo>
                    <a:pt x="8771" y="7103"/>
                    <a:pt x="8796" y="7185"/>
                    <a:pt x="8825" y="7252"/>
                  </a:cubicBezTo>
                  <a:cubicBezTo>
                    <a:pt x="8861" y="7335"/>
                    <a:pt x="8897" y="7363"/>
                    <a:pt x="8930" y="7448"/>
                  </a:cubicBezTo>
                  <a:cubicBezTo>
                    <a:pt x="8971" y="7555"/>
                    <a:pt x="9006" y="7668"/>
                    <a:pt x="9066" y="7763"/>
                  </a:cubicBezTo>
                  <a:cubicBezTo>
                    <a:pt x="9122" y="7854"/>
                    <a:pt x="9141" y="7997"/>
                    <a:pt x="9203" y="8077"/>
                  </a:cubicBezTo>
                  <a:cubicBezTo>
                    <a:pt x="9285" y="8184"/>
                    <a:pt x="9318" y="8111"/>
                    <a:pt x="9383" y="8055"/>
                  </a:cubicBezTo>
                  <a:cubicBezTo>
                    <a:pt x="9464" y="7986"/>
                    <a:pt x="9465" y="7980"/>
                    <a:pt x="9520" y="7890"/>
                  </a:cubicBezTo>
                  <a:cubicBezTo>
                    <a:pt x="9581" y="7792"/>
                    <a:pt x="9537" y="7896"/>
                    <a:pt x="9564" y="7657"/>
                  </a:cubicBezTo>
                  <a:cubicBezTo>
                    <a:pt x="9574" y="7560"/>
                    <a:pt x="9593" y="7487"/>
                    <a:pt x="9577" y="7389"/>
                  </a:cubicBezTo>
                  <a:cubicBezTo>
                    <a:pt x="9545" y="7193"/>
                    <a:pt x="9630" y="7226"/>
                    <a:pt x="9724" y="7119"/>
                  </a:cubicBezTo>
                  <a:cubicBezTo>
                    <a:pt x="9756" y="7083"/>
                    <a:pt x="9750" y="7060"/>
                    <a:pt x="9785" y="7029"/>
                  </a:cubicBezTo>
                  <a:cubicBezTo>
                    <a:pt x="9929" y="6903"/>
                    <a:pt x="9860" y="6944"/>
                    <a:pt x="9930" y="6874"/>
                  </a:cubicBezTo>
                  <a:cubicBezTo>
                    <a:pt x="10005" y="6799"/>
                    <a:pt x="9971" y="6779"/>
                    <a:pt x="10081" y="6724"/>
                  </a:cubicBezTo>
                  <a:cubicBezTo>
                    <a:pt x="10246" y="6639"/>
                    <a:pt x="10166" y="6608"/>
                    <a:pt x="10209" y="6538"/>
                  </a:cubicBezTo>
                  <a:cubicBezTo>
                    <a:pt x="10270" y="6459"/>
                    <a:pt x="10393" y="6463"/>
                    <a:pt x="10509" y="6438"/>
                  </a:cubicBezTo>
                  <a:cubicBezTo>
                    <a:pt x="10579" y="6423"/>
                    <a:pt x="10614" y="6392"/>
                    <a:pt x="10664" y="6452"/>
                  </a:cubicBezTo>
                  <a:cubicBezTo>
                    <a:pt x="10700" y="6494"/>
                    <a:pt x="10704" y="6538"/>
                    <a:pt x="10744" y="6585"/>
                  </a:cubicBezTo>
                  <a:lnTo>
                    <a:pt x="10841" y="6700"/>
                  </a:lnTo>
                  <a:cubicBezTo>
                    <a:pt x="10886" y="6735"/>
                    <a:pt x="10861" y="6689"/>
                    <a:pt x="10901" y="6741"/>
                  </a:cubicBezTo>
                  <a:cubicBezTo>
                    <a:pt x="10905" y="6748"/>
                    <a:pt x="10935" y="6807"/>
                    <a:pt x="10939" y="6816"/>
                  </a:cubicBezTo>
                  <a:cubicBezTo>
                    <a:pt x="11069" y="7079"/>
                    <a:pt x="10990" y="6991"/>
                    <a:pt x="11013" y="7182"/>
                  </a:cubicBezTo>
                  <a:cubicBezTo>
                    <a:pt x="11038" y="7190"/>
                    <a:pt x="11058" y="7189"/>
                    <a:pt x="11084" y="7197"/>
                  </a:cubicBezTo>
                  <a:cubicBezTo>
                    <a:pt x="11118" y="7209"/>
                    <a:pt x="11102" y="7213"/>
                    <a:pt x="11139" y="7226"/>
                  </a:cubicBezTo>
                  <a:cubicBezTo>
                    <a:pt x="11208" y="7191"/>
                    <a:pt x="11286" y="7091"/>
                    <a:pt x="11370" y="7199"/>
                  </a:cubicBezTo>
                  <a:cubicBezTo>
                    <a:pt x="11397" y="7233"/>
                    <a:pt x="11397" y="7284"/>
                    <a:pt x="11421" y="7337"/>
                  </a:cubicBezTo>
                  <a:cubicBezTo>
                    <a:pt x="11441" y="7380"/>
                    <a:pt x="11465" y="7426"/>
                    <a:pt x="11486" y="7471"/>
                  </a:cubicBezTo>
                  <a:cubicBezTo>
                    <a:pt x="11519" y="7542"/>
                    <a:pt x="11560" y="7689"/>
                    <a:pt x="11541" y="7773"/>
                  </a:cubicBezTo>
                  <a:cubicBezTo>
                    <a:pt x="11518" y="7881"/>
                    <a:pt x="11544" y="7846"/>
                    <a:pt x="11541" y="7931"/>
                  </a:cubicBezTo>
                  <a:cubicBezTo>
                    <a:pt x="11538" y="8004"/>
                    <a:pt x="11512" y="8020"/>
                    <a:pt x="11528" y="8119"/>
                  </a:cubicBezTo>
                  <a:cubicBezTo>
                    <a:pt x="11542" y="8207"/>
                    <a:pt x="11558" y="8170"/>
                    <a:pt x="11607" y="8228"/>
                  </a:cubicBezTo>
                  <a:cubicBezTo>
                    <a:pt x="11783" y="8436"/>
                    <a:pt x="11810" y="8776"/>
                    <a:pt x="12059" y="8915"/>
                  </a:cubicBezTo>
                  <a:cubicBezTo>
                    <a:pt x="12112" y="8945"/>
                    <a:pt x="12129" y="8974"/>
                    <a:pt x="12198" y="8967"/>
                  </a:cubicBezTo>
                  <a:cubicBezTo>
                    <a:pt x="12260" y="8887"/>
                    <a:pt x="12151" y="8810"/>
                    <a:pt x="12143" y="8670"/>
                  </a:cubicBezTo>
                  <a:cubicBezTo>
                    <a:pt x="12132" y="8503"/>
                    <a:pt x="12087" y="8462"/>
                    <a:pt x="12005" y="8356"/>
                  </a:cubicBezTo>
                  <a:cubicBezTo>
                    <a:pt x="11894" y="8211"/>
                    <a:pt x="11780" y="8229"/>
                    <a:pt x="11731" y="7978"/>
                  </a:cubicBezTo>
                  <a:cubicBezTo>
                    <a:pt x="11708" y="7969"/>
                    <a:pt x="11673" y="7961"/>
                    <a:pt x="11652" y="7950"/>
                  </a:cubicBezTo>
                  <a:cubicBezTo>
                    <a:pt x="11647" y="7832"/>
                    <a:pt x="11658" y="7808"/>
                    <a:pt x="11694" y="7711"/>
                  </a:cubicBezTo>
                  <a:cubicBezTo>
                    <a:pt x="11761" y="7530"/>
                    <a:pt x="11880" y="7560"/>
                    <a:pt x="11989" y="7695"/>
                  </a:cubicBezTo>
                  <a:cubicBezTo>
                    <a:pt x="12033" y="7750"/>
                    <a:pt x="12038" y="7805"/>
                    <a:pt x="12068" y="7842"/>
                  </a:cubicBezTo>
                  <a:cubicBezTo>
                    <a:pt x="12101" y="7882"/>
                    <a:pt x="12086" y="7843"/>
                    <a:pt x="12122" y="7901"/>
                  </a:cubicBezTo>
                  <a:cubicBezTo>
                    <a:pt x="12137" y="7926"/>
                    <a:pt x="12144" y="7944"/>
                    <a:pt x="12164" y="7971"/>
                  </a:cubicBezTo>
                  <a:cubicBezTo>
                    <a:pt x="12198" y="8019"/>
                    <a:pt x="12214" y="8073"/>
                    <a:pt x="12266" y="8100"/>
                  </a:cubicBezTo>
                  <a:cubicBezTo>
                    <a:pt x="12352" y="8082"/>
                    <a:pt x="12336" y="8050"/>
                    <a:pt x="12378" y="8007"/>
                  </a:cubicBezTo>
                  <a:cubicBezTo>
                    <a:pt x="12421" y="7962"/>
                    <a:pt x="12439" y="7958"/>
                    <a:pt x="12484" y="7900"/>
                  </a:cubicBezTo>
                  <a:cubicBezTo>
                    <a:pt x="12544" y="7822"/>
                    <a:pt x="12671" y="7817"/>
                    <a:pt x="12703" y="7691"/>
                  </a:cubicBezTo>
                  <a:cubicBezTo>
                    <a:pt x="12737" y="7558"/>
                    <a:pt x="12686" y="7473"/>
                    <a:pt x="12659" y="7350"/>
                  </a:cubicBezTo>
                  <a:cubicBezTo>
                    <a:pt x="12622" y="7175"/>
                    <a:pt x="12442" y="7072"/>
                    <a:pt x="12344" y="6940"/>
                  </a:cubicBezTo>
                  <a:cubicBezTo>
                    <a:pt x="12298" y="6878"/>
                    <a:pt x="12218" y="6824"/>
                    <a:pt x="12248" y="6725"/>
                  </a:cubicBezTo>
                  <a:cubicBezTo>
                    <a:pt x="12259" y="6691"/>
                    <a:pt x="12299" y="6608"/>
                    <a:pt x="12324" y="6586"/>
                  </a:cubicBezTo>
                  <a:cubicBezTo>
                    <a:pt x="12443" y="6483"/>
                    <a:pt x="12442" y="6524"/>
                    <a:pt x="12574" y="6609"/>
                  </a:cubicBezTo>
                  <a:cubicBezTo>
                    <a:pt x="12672" y="6672"/>
                    <a:pt x="12782" y="6610"/>
                    <a:pt x="12876" y="6550"/>
                  </a:cubicBezTo>
                  <a:lnTo>
                    <a:pt x="13061" y="6435"/>
                  </a:lnTo>
                  <a:cubicBezTo>
                    <a:pt x="13123" y="6401"/>
                    <a:pt x="13084" y="6418"/>
                    <a:pt x="13122" y="6383"/>
                  </a:cubicBezTo>
                  <a:cubicBezTo>
                    <a:pt x="13146" y="6361"/>
                    <a:pt x="13233" y="6333"/>
                    <a:pt x="13269" y="6317"/>
                  </a:cubicBezTo>
                  <a:cubicBezTo>
                    <a:pt x="13307" y="6300"/>
                    <a:pt x="13345" y="6254"/>
                    <a:pt x="13387" y="6222"/>
                  </a:cubicBezTo>
                  <a:cubicBezTo>
                    <a:pt x="13414" y="6201"/>
                    <a:pt x="13462" y="6145"/>
                    <a:pt x="13479" y="6113"/>
                  </a:cubicBezTo>
                  <a:cubicBezTo>
                    <a:pt x="13499" y="6076"/>
                    <a:pt x="13487" y="6087"/>
                    <a:pt x="13516" y="6050"/>
                  </a:cubicBezTo>
                  <a:cubicBezTo>
                    <a:pt x="13563" y="5989"/>
                    <a:pt x="13553" y="5968"/>
                    <a:pt x="13572" y="5894"/>
                  </a:cubicBezTo>
                  <a:cubicBezTo>
                    <a:pt x="13580" y="5867"/>
                    <a:pt x="13598" y="5841"/>
                    <a:pt x="13607" y="5815"/>
                  </a:cubicBezTo>
                  <a:lnTo>
                    <a:pt x="13659" y="5655"/>
                  </a:lnTo>
                  <a:cubicBezTo>
                    <a:pt x="13709" y="5525"/>
                    <a:pt x="13639" y="5258"/>
                    <a:pt x="13537" y="5170"/>
                  </a:cubicBezTo>
                  <a:cubicBezTo>
                    <a:pt x="13501" y="5138"/>
                    <a:pt x="13512" y="5157"/>
                    <a:pt x="13484" y="5123"/>
                  </a:cubicBezTo>
                  <a:cubicBezTo>
                    <a:pt x="13432" y="5059"/>
                    <a:pt x="13384" y="4940"/>
                    <a:pt x="13317" y="4876"/>
                  </a:cubicBezTo>
                  <a:cubicBezTo>
                    <a:pt x="13281" y="4841"/>
                    <a:pt x="13296" y="4878"/>
                    <a:pt x="13261" y="4818"/>
                  </a:cubicBezTo>
                  <a:cubicBezTo>
                    <a:pt x="13227" y="4760"/>
                    <a:pt x="13255" y="4716"/>
                    <a:pt x="13288" y="4669"/>
                  </a:cubicBezTo>
                  <a:cubicBezTo>
                    <a:pt x="13329" y="4611"/>
                    <a:pt x="13373" y="4631"/>
                    <a:pt x="13432" y="4602"/>
                  </a:cubicBezTo>
                  <a:cubicBezTo>
                    <a:pt x="13439" y="4496"/>
                    <a:pt x="13344" y="4537"/>
                    <a:pt x="13254" y="4499"/>
                  </a:cubicBezTo>
                  <a:cubicBezTo>
                    <a:pt x="13140" y="4452"/>
                    <a:pt x="13123" y="4564"/>
                    <a:pt x="13045" y="4472"/>
                  </a:cubicBezTo>
                  <a:cubicBezTo>
                    <a:pt x="12992" y="4410"/>
                    <a:pt x="12950" y="4372"/>
                    <a:pt x="12974" y="4282"/>
                  </a:cubicBezTo>
                  <a:cubicBezTo>
                    <a:pt x="12997" y="4196"/>
                    <a:pt x="13064" y="4169"/>
                    <a:pt x="13140" y="4210"/>
                  </a:cubicBezTo>
                  <a:cubicBezTo>
                    <a:pt x="13160" y="4274"/>
                    <a:pt x="13137" y="4304"/>
                    <a:pt x="13193" y="4373"/>
                  </a:cubicBezTo>
                  <a:cubicBezTo>
                    <a:pt x="13292" y="4369"/>
                    <a:pt x="13304" y="4240"/>
                    <a:pt x="13441" y="4263"/>
                  </a:cubicBezTo>
                  <a:cubicBezTo>
                    <a:pt x="13476" y="4269"/>
                    <a:pt x="13532" y="4314"/>
                    <a:pt x="13546" y="4346"/>
                  </a:cubicBezTo>
                  <a:cubicBezTo>
                    <a:pt x="13581" y="4425"/>
                    <a:pt x="13534" y="4422"/>
                    <a:pt x="13606" y="4474"/>
                  </a:cubicBezTo>
                  <a:cubicBezTo>
                    <a:pt x="13796" y="4609"/>
                    <a:pt x="13853" y="4670"/>
                    <a:pt x="13915" y="4917"/>
                  </a:cubicBezTo>
                  <a:cubicBezTo>
                    <a:pt x="13971" y="4914"/>
                    <a:pt x="14166" y="4855"/>
                    <a:pt x="14187" y="4815"/>
                  </a:cubicBezTo>
                  <a:cubicBezTo>
                    <a:pt x="14221" y="4712"/>
                    <a:pt x="14079" y="4548"/>
                    <a:pt x="14043" y="4501"/>
                  </a:cubicBezTo>
                  <a:cubicBezTo>
                    <a:pt x="13997" y="4442"/>
                    <a:pt x="13985" y="4429"/>
                    <a:pt x="13924" y="4382"/>
                  </a:cubicBezTo>
                  <a:cubicBezTo>
                    <a:pt x="13708" y="4214"/>
                    <a:pt x="13820" y="4284"/>
                    <a:pt x="13901" y="4143"/>
                  </a:cubicBezTo>
                  <a:cubicBezTo>
                    <a:pt x="13929" y="4094"/>
                    <a:pt x="13929" y="4023"/>
                    <a:pt x="13956" y="3972"/>
                  </a:cubicBezTo>
                  <a:cubicBezTo>
                    <a:pt x="14027" y="3839"/>
                    <a:pt x="14156" y="3974"/>
                    <a:pt x="14242" y="3845"/>
                  </a:cubicBezTo>
                  <a:cubicBezTo>
                    <a:pt x="14272" y="3800"/>
                    <a:pt x="14280" y="3731"/>
                    <a:pt x="14291" y="3680"/>
                  </a:cubicBezTo>
                  <a:cubicBezTo>
                    <a:pt x="14307" y="3603"/>
                    <a:pt x="14328" y="3578"/>
                    <a:pt x="14347" y="3513"/>
                  </a:cubicBezTo>
                  <a:cubicBezTo>
                    <a:pt x="14389" y="3369"/>
                    <a:pt x="14334" y="3261"/>
                    <a:pt x="14445" y="3162"/>
                  </a:cubicBezTo>
                  <a:cubicBezTo>
                    <a:pt x="14620" y="3201"/>
                    <a:pt x="14616" y="3402"/>
                    <a:pt x="14721" y="3486"/>
                  </a:cubicBezTo>
                  <a:cubicBezTo>
                    <a:pt x="14772" y="3527"/>
                    <a:pt x="14827" y="3502"/>
                    <a:pt x="14853" y="3468"/>
                  </a:cubicBezTo>
                  <a:cubicBezTo>
                    <a:pt x="14875" y="3389"/>
                    <a:pt x="14822" y="3371"/>
                    <a:pt x="14797" y="3309"/>
                  </a:cubicBezTo>
                  <a:cubicBezTo>
                    <a:pt x="14784" y="3278"/>
                    <a:pt x="14779" y="3250"/>
                    <a:pt x="14769" y="3224"/>
                  </a:cubicBezTo>
                  <a:cubicBezTo>
                    <a:pt x="14739" y="3150"/>
                    <a:pt x="14694" y="3061"/>
                    <a:pt x="14627" y="3027"/>
                  </a:cubicBezTo>
                  <a:cubicBezTo>
                    <a:pt x="14525" y="2975"/>
                    <a:pt x="14526" y="2921"/>
                    <a:pt x="14457" y="2847"/>
                  </a:cubicBezTo>
                  <a:cubicBezTo>
                    <a:pt x="14429" y="2816"/>
                    <a:pt x="14422" y="2823"/>
                    <a:pt x="14396" y="2795"/>
                  </a:cubicBezTo>
                  <a:cubicBezTo>
                    <a:pt x="14346" y="2741"/>
                    <a:pt x="14361" y="2701"/>
                    <a:pt x="14288" y="2665"/>
                  </a:cubicBezTo>
                  <a:cubicBezTo>
                    <a:pt x="14231" y="2637"/>
                    <a:pt x="14211" y="2602"/>
                    <a:pt x="14174" y="2553"/>
                  </a:cubicBezTo>
                  <a:cubicBezTo>
                    <a:pt x="14109" y="2469"/>
                    <a:pt x="14083" y="2510"/>
                    <a:pt x="13982" y="2510"/>
                  </a:cubicBezTo>
                  <a:cubicBezTo>
                    <a:pt x="13941" y="2510"/>
                    <a:pt x="13881" y="2503"/>
                    <a:pt x="13832" y="2499"/>
                  </a:cubicBezTo>
                  <a:cubicBezTo>
                    <a:pt x="13718" y="2491"/>
                    <a:pt x="13695" y="2528"/>
                    <a:pt x="13610" y="2479"/>
                  </a:cubicBezTo>
                  <a:lnTo>
                    <a:pt x="13443" y="2386"/>
                  </a:lnTo>
                  <a:cubicBezTo>
                    <a:pt x="13441" y="2325"/>
                    <a:pt x="13457" y="2285"/>
                    <a:pt x="13466" y="2219"/>
                  </a:cubicBezTo>
                  <a:cubicBezTo>
                    <a:pt x="13476" y="2154"/>
                    <a:pt x="13498" y="2146"/>
                    <a:pt x="13521" y="2084"/>
                  </a:cubicBezTo>
                  <a:cubicBezTo>
                    <a:pt x="13607" y="1855"/>
                    <a:pt x="13742" y="1949"/>
                    <a:pt x="13868" y="1951"/>
                  </a:cubicBezTo>
                  <a:cubicBezTo>
                    <a:pt x="13909" y="1951"/>
                    <a:pt x="13934" y="1933"/>
                    <a:pt x="13970" y="1929"/>
                  </a:cubicBezTo>
                  <a:cubicBezTo>
                    <a:pt x="14019" y="1923"/>
                    <a:pt x="14043" y="1935"/>
                    <a:pt x="14095" y="1931"/>
                  </a:cubicBezTo>
                  <a:cubicBezTo>
                    <a:pt x="14343" y="1915"/>
                    <a:pt x="14284" y="1980"/>
                    <a:pt x="14420" y="1984"/>
                  </a:cubicBezTo>
                  <a:cubicBezTo>
                    <a:pt x="14514" y="1986"/>
                    <a:pt x="14590" y="1980"/>
                    <a:pt x="14646" y="1946"/>
                  </a:cubicBezTo>
                  <a:cubicBezTo>
                    <a:pt x="14641" y="1839"/>
                    <a:pt x="14575" y="1845"/>
                    <a:pt x="14562" y="1776"/>
                  </a:cubicBezTo>
                  <a:cubicBezTo>
                    <a:pt x="14548" y="1695"/>
                    <a:pt x="14620" y="1663"/>
                    <a:pt x="14701" y="1675"/>
                  </a:cubicBezTo>
                  <a:cubicBezTo>
                    <a:pt x="14793" y="1689"/>
                    <a:pt x="14798" y="1735"/>
                    <a:pt x="14880" y="1760"/>
                  </a:cubicBezTo>
                  <a:cubicBezTo>
                    <a:pt x="14962" y="1786"/>
                    <a:pt x="14991" y="1761"/>
                    <a:pt x="15076" y="1800"/>
                  </a:cubicBezTo>
                  <a:cubicBezTo>
                    <a:pt x="15056" y="2079"/>
                    <a:pt x="14870" y="2053"/>
                    <a:pt x="15079" y="2325"/>
                  </a:cubicBezTo>
                  <a:cubicBezTo>
                    <a:pt x="15115" y="2372"/>
                    <a:pt x="15147" y="2415"/>
                    <a:pt x="15200" y="2455"/>
                  </a:cubicBezTo>
                  <a:lnTo>
                    <a:pt x="15329" y="2563"/>
                  </a:lnTo>
                  <a:cubicBezTo>
                    <a:pt x="15371" y="2601"/>
                    <a:pt x="15401" y="2664"/>
                    <a:pt x="15444" y="2699"/>
                  </a:cubicBezTo>
                  <a:cubicBezTo>
                    <a:pt x="15494" y="2740"/>
                    <a:pt x="15537" y="2763"/>
                    <a:pt x="15586" y="2808"/>
                  </a:cubicBezTo>
                  <a:cubicBezTo>
                    <a:pt x="15637" y="2854"/>
                    <a:pt x="15667" y="2913"/>
                    <a:pt x="15744" y="2892"/>
                  </a:cubicBezTo>
                  <a:cubicBezTo>
                    <a:pt x="15793" y="2787"/>
                    <a:pt x="15870" y="2445"/>
                    <a:pt x="15754" y="2351"/>
                  </a:cubicBezTo>
                  <a:cubicBezTo>
                    <a:pt x="15702" y="2309"/>
                    <a:pt x="15710" y="2297"/>
                    <a:pt x="15676" y="2228"/>
                  </a:cubicBezTo>
                  <a:lnTo>
                    <a:pt x="15543" y="2060"/>
                  </a:lnTo>
                  <a:cubicBezTo>
                    <a:pt x="15502" y="2013"/>
                    <a:pt x="15500" y="1994"/>
                    <a:pt x="15502" y="1935"/>
                  </a:cubicBezTo>
                  <a:cubicBezTo>
                    <a:pt x="15548" y="1905"/>
                    <a:pt x="15553" y="1911"/>
                    <a:pt x="15604" y="1887"/>
                  </a:cubicBezTo>
                  <a:cubicBezTo>
                    <a:pt x="15649" y="1866"/>
                    <a:pt x="15662" y="1844"/>
                    <a:pt x="15707" y="1847"/>
                  </a:cubicBezTo>
                  <a:cubicBezTo>
                    <a:pt x="16020" y="1867"/>
                    <a:pt x="15873" y="1775"/>
                    <a:pt x="16094" y="1638"/>
                  </a:cubicBezTo>
                  <a:cubicBezTo>
                    <a:pt x="16191" y="1578"/>
                    <a:pt x="16281" y="1635"/>
                    <a:pt x="16326" y="1555"/>
                  </a:cubicBezTo>
                  <a:cubicBezTo>
                    <a:pt x="16307" y="1485"/>
                    <a:pt x="16245" y="1486"/>
                    <a:pt x="16166" y="1462"/>
                  </a:cubicBezTo>
                  <a:cubicBezTo>
                    <a:pt x="16089" y="1438"/>
                    <a:pt x="16051" y="1422"/>
                    <a:pt x="16017" y="1358"/>
                  </a:cubicBezTo>
                  <a:cubicBezTo>
                    <a:pt x="16046" y="1313"/>
                    <a:pt x="16102" y="1263"/>
                    <a:pt x="16186" y="1276"/>
                  </a:cubicBezTo>
                  <a:cubicBezTo>
                    <a:pt x="16221" y="1282"/>
                    <a:pt x="16248" y="1301"/>
                    <a:pt x="16279" y="1310"/>
                  </a:cubicBezTo>
                  <a:cubicBezTo>
                    <a:pt x="16371" y="1337"/>
                    <a:pt x="16629" y="1444"/>
                    <a:pt x="16692" y="1360"/>
                  </a:cubicBezTo>
                  <a:cubicBezTo>
                    <a:pt x="16712" y="1334"/>
                    <a:pt x="16718" y="1294"/>
                    <a:pt x="16701" y="1254"/>
                  </a:cubicBezTo>
                  <a:cubicBezTo>
                    <a:pt x="16629" y="1087"/>
                    <a:pt x="16289" y="1083"/>
                    <a:pt x="16130" y="1046"/>
                  </a:cubicBezTo>
                  <a:cubicBezTo>
                    <a:pt x="16088" y="1036"/>
                    <a:pt x="15993" y="990"/>
                    <a:pt x="15946" y="969"/>
                  </a:cubicBezTo>
                  <a:cubicBezTo>
                    <a:pt x="15899" y="948"/>
                    <a:pt x="15809" y="925"/>
                    <a:pt x="15755" y="908"/>
                  </a:cubicBezTo>
                  <a:lnTo>
                    <a:pt x="15084" y="794"/>
                  </a:lnTo>
                  <a:cubicBezTo>
                    <a:pt x="14925" y="783"/>
                    <a:pt x="14775" y="747"/>
                    <a:pt x="14608" y="748"/>
                  </a:cubicBezTo>
                  <a:cubicBezTo>
                    <a:pt x="14501" y="748"/>
                    <a:pt x="14459" y="745"/>
                    <a:pt x="14362" y="769"/>
                  </a:cubicBezTo>
                  <a:cubicBezTo>
                    <a:pt x="14285" y="788"/>
                    <a:pt x="13782" y="796"/>
                    <a:pt x="13695" y="740"/>
                  </a:cubicBezTo>
                  <a:cubicBezTo>
                    <a:pt x="13496" y="613"/>
                    <a:pt x="13242" y="655"/>
                    <a:pt x="13018" y="655"/>
                  </a:cubicBezTo>
                  <a:cubicBezTo>
                    <a:pt x="12947" y="655"/>
                    <a:pt x="12817" y="597"/>
                    <a:pt x="12716" y="578"/>
                  </a:cubicBezTo>
                  <a:cubicBezTo>
                    <a:pt x="12589" y="554"/>
                    <a:pt x="12582" y="529"/>
                    <a:pt x="12415" y="523"/>
                  </a:cubicBezTo>
                  <a:cubicBezTo>
                    <a:pt x="12230" y="517"/>
                    <a:pt x="11935" y="428"/>
                    <a:pt x="11763" y="500"/>
                  </a:cubicBezTo>
                  <a:cubicBezTo>
                    <a:pt x="11534" y="595"/>
                    <a:pt x="11458" y="662"/>
                    <a:pt x="11209" y="508"/>
                  </a:cubicBezTo>
                  <a:cubicBezTo>
                    <a:pt x="10986" y="370"/>
                    <a:pt x="10863" y="428"/>
                    <a:pt x="10579" y="383"/>
                  </a:cubicBezTo>
                  <a:cubicBezTo>
                    <a:pt x="10444" y="362"/>
                    <a:pt x="10255" y="366"/>
                    <a:pt x="10112" y="377"/>
                  </a:cubicBezTo>
                  <a:cubicBezTo>
                    <a:pt x="10013" y="384"/>
                    <a:pt x="10023" y="419"/>
                    <a:pt x="9892" y="397"/>
                  </a:cubicBezTo>
                  <a:cubicBezTo>
                    <a:pt x="9823" y="385"/>
                    <a:pt x="9720" y="391"/>
                    <a:pt x="9670" y="368"/>
                  </a:cubicBezTo>
                  <a:cubicBezTo>
                    <a:pt x="9522" y="299"/>
                    <a:pt x="9573" y="109"/>
                    <a:pt x="9185" y="104"/>
                  </a:cubicBezTo>
                  <a:cubicBezTo>
                    <a:pt x="9066" y="103"/>
                    <a:pt x="9063" y="106"/>
                    <a:pt x="8960" y="77"/>
                  </a:cubicBezTo>
                  <a:cubicBezTo>
                    <a:pt x="8886" y="56"/>
                    <a:pt x="8827" y="68"/>
                    <a:pt x="8746" y="39"/>
                  </a:cubicBezTo>
                  <a:cubicBezTo>
                    <a:pt x="8654" y="5"/>
                    <a:pt x="8636" y="0"/>
                    <a:pt x="8532" y="24"/>
                  </a:cubicBezTo>
                  <a:cubicBezTo>
                    <a:pt x="8498" y="32"/>
                    <a:pt x="8466" y="38"/>
                    <a:pt x="8437" y="55"/>
                  </a:cubicBezTo>
                  <a:cubicBezTo>
                    <a:pt x="8307" y="131"/>
                    <a:pt x="8284" y="109"/>
                    <a:pt x="8146" y="139"/>
                  </a:cubicBezTo>
                  <a:cubicBezTo>
                    <a:pt x="7968" y="177"/>
                    <a:pt x="7905" y="168"/>
                    <a:pt x="7740" y="235"/>
                  </a:cubicBezTo>
                  <a:cubicBezTo>
                    <a:pt x="7710" y="247"/>
                    <a:pt x="7676" y="250"/>
                    <a:pt x="7644" y="265"/>
                  </a:cubicBezTo>
                  <a:cubicBezTo>
                    <a:pt x="7551" y="307"/>
                    <a:pt x="7560" y="358"/>
                    <a:pt x="7380" y="374"/>
                  </a:cubicBezTo>
                  <a:cubicBezTo>
                    <a:pt x="7165" y="392"/>
                    <a:pt x="7336" y="493"/>
                    <a:pt x="7010" y="497"/>
                  </a:cubicBezTo>
                  <a:cubicBezTo>
                    <a:pt x="6938" y="498"/>
                    <a:pt x="6876" y="535"/>
                    <a:pt x="6813" y="522"/>
                  </a:cubicBezTo>
                  <a:cubicBezTo>
                    <a:pt x="6738" y="507"/>
                    <a:pt x="6721" y="448"/>
                    <a:pt x="6617" y="44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b="1">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41" name="Freeform 40"/>
            <p:cNvSpPr>
              <a:spLocks/>
            </p:cNvSpPr>
            <p:nvPr/>
          </p:nvSpPr>
          <p:spPr bwMode="auto">
            <a:xfrm>
              <a:off x="3684817" y="2088317"/>
              <a:ext cx="1629424" cy="1960775"/>
            </a:xfrm>
            <a:custGeom>
              <a:avLst/>
              <a:gdLst>
                <a:gd name="T0" fmla="*/ 2583 w 7515"/>
                <a:gd name="T1" fmla="*/ 115 h 8934"/>
                <a:gd name="T2" fmla="*/ 2230 w 7515"/>
                <a:gd name="T3" fmla="*/ 139 h 8934"/>
                <a:gd name="T4" fmla="*/ 1869 w 7515"/>
                <a:gd name="T5" fmla="*/ 265 h 8934"/>
                <a:gd name="T6" fmla="*/ 1355 w 7515"/>
                <a:gd name="T7" fmla="*/ 275 h 8934"/>
                <a:gd name="T8" fmla="*/ 956 w 7515"/>
                <a:gd name="T9" fmla="*/ 743 h 8934"/>
                <a:gd name="T10" fmla="*/ 563 w 7515"/>
                <a:gd name="T11" fmla="*/ 1226 h 8934"/>
                <a:gd name="T12" fmla="*/ 363 w 7515"/>
                <a:gd name="T13" fmla="*/ 1528 h 8934"/>
                <a:gd name="T14" fmla="*/ 186 w 7515"/>
                <a:gd name="T15" fmla="*/ 1851 h 8934"/>
                <a:gd name="T16" fmla="*/ 159 w 7515"/>
                <a:gd name="T17" fmla="*/ 2235 h 8934"/>
                <a:gd name="T18" fmla="*/ 45 w 7515"/>
                <a:gd name="T19" fmla="*/ 2788 h 8934"/>
                <a:gd name="T20" fmla="*/ 315 w 7515"/>
                <a:gd name="T21" fmla="*/ 3345 h 8934"/>
                <a:gd name="T22" fmla="*/ 677 w 7515"/>
                <a:gd name="T23" fmla="*/ 3859 h 8934"/>
                <a:gd name="T24" fmla="*/ 830 w 7515"/>
                <a:gd name="T25" fmla="*/ 3957 h 8934"/>
                <a:gd name="T26" fmla="*/ 1521 w 7515"/>
                <a:gd name="T27" fmla="*/ 4043 h 8934"/>
                <a:gd name="T28" fmla="*/ 2453 w 7515"/>
                <a:gd name="T29" fmla="*/ 3950 h 8934"/>
                <a:gd name="T30" fmla="*/ 2872 w 7515"/>
                <a:gd name="T31" fmla="*/ 4158 h 8934"/>
                <a:gd name="T32" fmla="*/ 2923 w 7515"/>
                <a:gd name="T33" fmla="*/ 4640 h 8934"/>
                <a:gd name="T34" fmla="*/ 3160 w 7515"/>
                <a:gd name="T35" fmla="*/ 5185 h 8934"/>
                <a:gd name="T36" fmla="*/ 3326 w 7515"/>
                <a:gd name="T37" fmla="*/ 5689 h 8934"/>
                <a:gd name="T38" fmla="*/ 3259 w 7515"/>
                <a:gd name="T39" fmla="*/ 6391 h 8934"/>
                <a:gd name="T40" fmla="*/ 3366 w 7515"/>
                <a:gd name="T41" fmla="*/ 7259 h 8934"/>
                <a:gd name="T42" fmla="*/ 3466 w 7515"/>
                <a:gd name="T43" fmla="*/ 7618 h 8934"/>
                <a:gd name="T44" fmla="*/ 3732 w 7515"/>
                <a:gd name="T45" fmla="*/ 8282 h 8934"/>
                <a:gd name="T46" fmla="*/ 3814 w 7515"/>
                <a:gd name="T47" fmla="*/ 8666 h 8934"/>
                <a:gd name="T48" fmla="*/ 4000 w 7515"/>
                <a:gd name="T49" fmla="*/ 8932 h 8934"/>
                <a:gd name="T50" fmla="*/ 4398 w 7515"/>
                <a:gd name="T51" fmla="*/ 8873 h 8934"/>
                <a:gd name="T52" fmla="*/ 5032 w 7515"/>
                <a:gd name="T53" fmla="*/ 8577 h 8934"/>
                <a:gd name="T54" fmla="*/ 5351 w 7515"/>
                <a:gd name="T55" fmla="*/ 8194 h 8934"/>
                <a:gd name="T56" fmla="*/ 5599 w 7515"/>
                <a:gd name="T57" fmla="*/ 7754 h 8934"/>
                <a:gd name="T58" fmla="*/ 5753 w 7515"/>
                <a:gd name="T59" fmla="*/ 7044 h 8934"/>
                <a:gd name="T60" fmla="*/ 6278 w 7515"/>
                <a:gd name="T61" fmla="*/ 6604 h 8934"/>
                <a:gd name="T62" fmla="*/ 6317 w 7515"/>
                <a:gd name="T63" fmla="*/ 5949 h 8934"/>
                <a:gd name="T64" fmla="*/ 6177 w 7515"/>
                <a:gd name="T65" fmla="*/ 5337 h 8934"/>
                <a:gd name="T66" fmla="*/ 6824 w 7515"/>
                <a:gd name="T67" fmla="*/ 4443 h 8934"/>
                <a:gd name="T68" fmla="*/ 7462 w 7515"/>
                <a:gd name="T69" fmla="*/ 3187 h 8934"/>
                <a:gd name="T70" fmla="*/ 6876 w 7515"/>
                <a:gd name="T71" fmla="*/ 3311 h 8934"/>
                <a:gd name="T72" fmla="*/ 6489 w 7515"/>
                <a:gd name="T73" fmla="*/ 2970 h 8934"/>
                <a:gd name="T74" fmla="*/ 6177 w 7515"/>
                <a:gd name="T75" fmla="*/ 2705 h 8934"/>
                <a:gd name="T76" fmla="*/ 5890 w 7515"/>
                <a:gd name="T77" fmla="*/ 1992 h 8934"/>
                <a:gd name="T78" fmla="*/ 5586 w 7515"/>
                <a:gd name="T79" fmla="*/ 1443 h 8934"/>
                <a:gd name="T80" fmla="*/ 5514 w 7515"/>
                <a:gd name="T81" fmla="*/ 1230 h 8934"/>
                <a:gd name="T82" fmla="*/ 4951 w 7515"/>
                <a:gd name="T83" fmla="*/ 825 h 8934"/>
                <a:gd name="T84" fmla="*/ 4511 w 7515"/>
                <a:gd name="T85" fmla="*/ 701 h 8934"/>
                <a:gd name="T86" fmla="*/ 4314 w 7515"/>
                <a:gd name="T87" fmla="*/ 611 h 8934"/>
                <a:gd name="T88" fmla="*/ 4030 w 7515"/>
                <a:gd name="T89" fmla="*/ 839 h 8934"/>
                <a:gd name="T90" fmla="*/ 3650 w 7515"/>
                <a:gd name="T91" fmla="*/ 784 h 8934"/>
                <a:gd name="T92" fmla="*/ 3101 w 7515"/>
                <a:gd name="T93" fmla="*/ 507 h 8934"/>
                <a:gd name="T94" fmla="*/ 3123 w 7515"/>
                <a:gd name="T95" fmla="*/ 112 h 8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515" h="8934">
                  <a:moveTo>
                    <a:pt x="2832" y="89"/>
                  </a:moveTo>
                  <a:cubicBezTo>
                    <a:pt x="2735" y="89"/>
                    <a:pt x="2668" y="87"/>
                    <a:pt x="2583" y="115"/>
                  </a:cubicBezTo>
                  <a:cubicBezTo>
                    <a:pt x="2536" y="130"/>
                    <a:pt x="2496" y="93"/>
                    <a:pt x="2408" y="102"/>
                  </a:cubicBezTo>
                  <a:cubicBezTo>
                    <a:pt x="2358" y="107"/>
                    <a:pt x="2286" y="128"/>
                    <a:pt x="2230" y="139"/>
                  </a:cubicBezTo>
                  <a:cubicBezTo>
                    <a:pt x="2162" y="152"/>
                    <a:pt x="2107" y="136"/>
                    <a:pt x="2058" y="153"/>
                  </a:cubicBezTo>
                  <a:cubicBezTo>
                    <a:pt x="1976" y="182"/>
                    <a:pt x="2016" y="200"/>
                    <a:pt x="1869" y="265"/>
                  </a:cubicBezTo>
                  <a:cubicBezTo>
                    <a:pt x="1788" y="301"/>
                    <a:pt x="1586" y="338"/>
                    <a:pt x="1496" y="308"/>
                  </a:cubicBezTo>
                  <a:cubicBezTo>
                    <a:pt x="1430" y="287"/>
                    <a:pt x="1483" y="265"/>
                    <a:pt x="1355" y="275"/>
                  </a:cubicBezTo>
                  <a:cubicBezTo>
                    <a:pt x="1139" y="636"/>
                    <a:pt x="1274" y="412"/>
                    <a:pt x="1126" y="536"/>
                  </a:cubicBezTo>
                  <a:lnTo>
                    <a:pt x="956" y="743"/>
                  </a:lnTo>
                  <a:cubicBezTo>
                    <a:pt x="853" y="912"/>
                    <a:pt x="972" y="859"/>
                    <a:pt x="720" y="1133"/>
                  </a:cubicBezTo>
                  <a:cubicBezTo>
                    <a:pt x="650" y="1208"/>
                    <a:pt x="603" y="1177"/>
                    <a:pt x="563" y="1226"/>
                  </a:cubicBezTo>
                  <a:cubicBezTo>
                    <a:pt x="553" y="1237"/>
                    <a:pt x="531" y="1283"/>
                    <a:pt x="517" y="1305"/>
                  </a:cubicBezTo>
                  <a:cubicBezTo>
                    <a:pt x="411" y="1478"/>
                    <a:pt x="427" y="1334"/>
                    <a:pt x="363" y="1528"/>
                  </a:cubicBezTo>
                  <a:cubicBezTo>
                    <a:pt x="335" y="1612"/>
                    <a:pt x="266" y="1691"/>
                    <a:pt x="221" y="1762"/>
                  </a:cubicBezTo>
                  <a:cubicBezTo>
                    <a:pt x="195" y="1804"/>
                    <a:pt x="204" y="1809"/>
                    <a:pt x="186" y="1851"/>
                  </a:cubicBezTo>
                  <a:cubicBezTo>
                    <a:pt x="154" y="1929"/>
                    <a:pt x="125" y="1899"/>
                    <a:pt x="113" y="2030"/>
                  </a:cubicBezTo>
                  <a:cubicBezTo>
                    <a:pt x="104" y="2140"/>
                    <a:pt x="141" y="2155"/>
                    <a:pt x="159" y="2235"/>
                  </a:cubicBezTo>
                  <a:cubicBezTo>
                    <a:pt x="180" y="2332"/>
                    <a:pt x="203" y="2373"/>
                    <a:pt x="193" y="2433"/>
                  </a:cubicBezTo>
                  <a:cubicBezTo>
                    <a:pt x="140" y="2759"/>
                    <a:pt x="116" y="2603"/>
                    <a:pt x="45" y="2788"/>
                  </a:cubicBezTo>
                  <a:cubicBezTo>
                    <a:pt x="0" y="2905"/>
                    <a:pt x="72" y="3076"/>
                    <a:pt x="124" y="3161"/>
                  </a:cubicBezTo>
                  <a:cubicBezTo>
                    <a:pt x="175" y="3245"/>
                    <a:pt x="262" y="3270"/>
                    <a:pt x="315" y="3345"/>
                  </a:cubicBezTo>
                  <a:cubicBezTo>
                    <a:pt x="387" y="3448"/>
                    <a:pt x="403" y="3432"/>
                    <a:pt x="465" y="3571"/>
                  </a:cubicBezTo>
                  <a:cubicBezTo>
                    <a:pt x="529" y="3713"/>
                    <a:pt x="545" y="3767"/>
                    <a:pt x="677" y="3859"/>
                  </a:cubicBezTo>
                  <a:cubicBezTo>
                    <a:pt x="710" y="3882"/>
                    <a:pt x="719" y="3893"/>
                    <a:pt x="749" y="3913"/>
                  </a:cubicBezTo>
                  <a:cubicBezTo>
                    <a:pt x="776" y="3931"/>
                    <a:pt x="803" y="3939"/>
                    <a:pt x="830" y="3957"/>
                  </a:cubicBezTo>
                  <a:cubicBezTo>
                    <a:pt x="909" y="4007"/>
                    <a:pt x="1013" y="4166"/>
                    <a:pt x="1139" y="4121"/>
                  </a:cubicBezTo>
                  <a:cubicBezTo>
                    <a:pt x="1259" y="4078"/>
                    <a:pt x="1395" y="4003"/>
                    <a:pt x="1521" y="4043"/>
                  </a:cubicBezTo>
                  <a:cubicBezTo>
                    <a:pt x="1695" y="4098"/>
                    <a:pt x="1740" y="4074"/>
                    <a:pt x="1896" y="4000"/>
                  </a:cubicBezTo>
                  <a:cubicBezTo>
                    <a:pt x="2043" y="3930"/>
                    <a:pt x="2313" y="3803"/>
                    <a:pt x="2453" y="3950"/>
                  </a:cubicBezTo>
                  <a:cubicBezTo>
                    <a:pt x="2566" y="4070"/>
                    <a:pt x="2439" y="4157"/>
                    <a:pt x="2695" y="4131"/>
                  </a:cubicBezTo>
                  <a:cubicBezTo>
                    <a:pt x="2772" y="4124"/>
                    <a:pt x="2808" y="4127"/>
                    <a:pt x="2872" y="4158"/>
                  </a:cubicBezTo>
                  <a:cubicBezTo>
                    <a:pt x="3020" y="4230"/>
                    <a:pt x="2983" y="4301"/>
                    <a:pt x="2944" y="4447"/>
                  </a:cubicBezTo>
                  <a:cubicBezTo>
                    <a:pt x="2928" y="4504"/>
                    <a:pt x="2943" y="4570"/>
                    <a:pt x="2923" y="4640"/>
                  </a:cubicBezTo>
                  <a:cubicBezTo>
                    <a:pt x="2881" y="4781"/>
                    <a:pt x="2826" y="4788"/>
                    <a:pt x="3063" y="5069"/>
                  </a:cubicBezTo>
                  <a:cubicBezTo>
                    <a:pt x="3102" y="5114"/>
                    <a:pt x="3122" y="5139"/>
                    <a:pt x="3160" y="5185"/>
                  </a:cubicBezTo>
                  <a:cubicBezTo>
                    <a:pt x="3216" y="5252"/>
                    <a:pt x="3200" y="5260"/>
                    <a:pt x="3222" y="5347"/>
                  </a:cubicBezTo>
                  <a:cubicBezTo>
                    <a:pt x="3262" y="5500"/>
                    <a:pt x="3324" y="5503"/>
                    <a:pt x="3326" y="5689"/>
                  </a:cubicBezTo>
                  <a:cubicBezTo>
                    <a:pt x="3327" y="5871"/>
                    <a:pt x="3409" y="5936"/>
                    <a:pt x="3409" y="6077"/>
                  </a:cubicBezTo>
                  <a:cubicBezTo>
                    <a:pt x="3409" y="6183"/>
                    <a:pt x="3292" y="6205"/>
                    <a:pt x="3259" y="6391"/>
                  </a:cubicBezTo>
                  <a:cubicBezTo>
                    <a:pt x="3226" y="6573"/>
                    <a:pt x="3107" y="6772"/>
                    <a:pt x="3218" y="6944"/>
                  </a:cubicBezTo>
                  <a:cubicBezTo>
                    <a:pt x="3280" y="7041"/>
                    <a:pt x="3303" y="7158"/>
                    <a:pt x="3366" y="7259"/>
                  </a:cubicBezTo>
                  <a:cubicBezTo>
                    <a:pt x="3386" y="7292"/>
                    <a:pt x="3453" y="7373"/>
                    <a:pt x="3463" y="7399"/>
                  </a:cubicBezTo>
                  <a:cubicBezTo>
                    <a:pt x="3486" y="7463"/>
                    <a:pt x="3462" y="7547"/>
                    <a:pt x="3466" y="7618"/>
                  </a:cubicBezTo>
                  <a:cubicBezTo>
                    <a:pt x="3469" y="7679"/>
                    <a:pt x="3495" y="7732"/>
                    <a:pt x="3503" y="7827"/>
                  </a:cubicBezTo>
                  <a:cubicBezTo>
                    <a:pt x="3532" y="8165"/>
                    <a:pt x="3688" y="8133"/>
                    <a:pt x="3732" y="8282"/>
                  </a:cubicBezTo>
                  <a:cubicBezTo>
                    <a:pt x="3753" y="8352"/>
                    <a:pt x="3756" y="8399"/>
                    <a:pt x="3784" y="8470"/>
                  </a:cubicBezTo>
                  <a:cubicBezTo>
                    <a:pt x="3813" y="8545"/>
                    <a:pt x="3822" y="8572"/>
                    <a:pt x="3814" y="8666"/>
                  </a:cubicBezTo>
                  <a:cubicBezTo>
                    <a:pt x="3810" y="8714"/>
                    <a:pt x="3833" y="8797"/>
                    <a:pt x="3855" y="8851"/>
                  </a:cubicBezTo>
                  <a:cubicBezTo>
                    <a:pt x="3873" y="8895"/>
                    <a:pt x="3947" y="8924"/>
                    <a:pt x="4000" y="8932"/>
                  </a:cubicBezTo>
                  <a:cubicBezTo>
                    <a:pt x="4013" y="8934"/>
                    <a:pt x="4200" y="8924"/>
                    <a:pt x="4221" y="8920"/>
                  </a:cubicBezTo>
                  <a:cubicBezTo>
                    <a:pt x="4288" y="8910"/>
                    <a:pt x="4327" y="8879"/>
                    <a:pt x="4398" y="8873"/>
                  </a:cubicBezTo>
                  <a:cubicBezTo>
                    <a:pt x="4497" y="8866"/>
                    <a:pt x="4530" y="8864"/>
                    <a:pt x="4612" y="8848"/>
                  </a:cubicBezTo>
                  <a:cubicBezTo>
                    <a:pt x="4861" y="8798"/>
                    <a:pt x="4879" y="8731"/>
                    <a:pt x="5032" y="8577"/>
                  </a:cubicBezTo>
                  <a:cubicBezTo>
                    <a:pt x="5087" y="8521"/>
                    <a:pt x="5098" y="8538"/>
                    <a:pt x="5147" y="8454"/>
                  </a:cubicBezTo>
                  <a:cubicBezTo>
                    <a:pt x="5308" y="8181"/>
                    <a:pt x="5255" y="8298"/>
                    <a:pt x="5351" y="8194"/>
                  </a:cubicBezTo>
                  <a:cubicBezTo>
                    <a:pt x="5401" y="8139"/>
                    <a:pt x="5426" y="7925"/>
                    <a:pt x="5472" y="7853"/>
                  </a:cubicBezTo>
                  <a:cubicBezTo>
                    <a:pt x="5493" y="7821"/>
                    <a:pt x="5559" y="7778"/>
                    <a:pt x="5599" y="7754"/>
                  </a:cubicBezTo>
                  <a:cubicBezTo>
                    <a:pt x="5830" y="7614"/>
                    <a:pt x="5697" y="7273"/>
                    <a:pt x="5697" y="7217"/>
                  </a:cubicBezTo>
                  <a:cubicBezTo>
                    <a:pt x="5697" y="7153"/>
                    <a:pt x="5713" y="7091"/>
                    <a:pt x="5753" y="7044"/>
                  </a:cubicBezTo>
                  <a:cubicBezTo>
                    <a:pt x="5789" y="7002"/>
                    <a:pt x="5813" y="7014"/>
                    <a:pt x="5855" y="6958"/>
                  </a:cubicBezTo>
                  <a:cubicBezTo>
                    <a:pt x="5996" y="6774"/>
                    <a:pt x="6162" y="6817"/>
                    <a:pt x="6278" y="6604"/>
                  </a:cubicBezTo>
                  <a:cubicBezTo>
                    <a:pt x="6350" y="6470"/>
                    <a:pt x="6320" y="6433"/>
                    <a:pt x="6317" y="6277"/>
                  </a:cubicBezTo>
                  <a:cubicBezTo>
                    <a:pt x="6315" y="6161"/>
                    <a:pt x="6375" y="6066"/>
                    <a:pt x="6317" y="5949"/>
                  </a:cubicBezTo>
                  <a:cubicBezTo>
                    <a:pt x="6276" y="5865"/>
                    <a:pt x="6205" y="5790"/>
                    <a:pt x="6217" y="5669"/>
                  </a:cubicBezTo>
                  <a:cubicBezTo>
                    <a:pt x="6232" y="5520"/>
                    <a:pt x="6175" y="5447"/>
                    <a:pt x="6177" y="5337"/>
                  </a:cubicBezTo>
                  <a:cubicBezTo>
                    <a:pt x="6178" y="5304"/>
                    <a:pt x="6310" y="5003"/>
                    <a:pt x="6364" y="4949"/>
                  </a:cubicBezTo>
                  <a:cubicBezTo>
                    <a:pt x="6514" y="4801"/>
                    <a:pt x="6691" y="4507"/>
                    <a:pt x="6824" y="4443"/>
                  </a:cubicBezTo>
                  <a:cubicBezTo>
                    <a:pt x="6970" y="4373"/>
                    <a:pt x="7128" y="4199"/>
                    <a:pt x="7191" y="4047"/>
                  </a:cubicBezTo>
                  <a:cubicBezTo>
                    <a:pt x="7302" y="3779"/>
                    <a:pt x="7515" y="3491"/>
                    <a:pt x="7462" y="3187"/>
                  </a:cubicBezTo>
                  <a:cubicBezTo>
                    <a:pt x="7372" y="3153"/>
                    <a:pt x="7347" y="3203"/>
                    <a:pt x="7251" y="3216"/>
                  </a:cubicBezTo>
                  <a:cubicBezTo>
                    <a:pt x="7122" y="3232"/>
                    <a:pt x="7002" y="3297"/>
                    <a:pt x="6876" y="3311"/>
                  </a:cubicBezTo>
                  <a:cubicBezTo>
                    <a:pt x="6829" y="3317"/>
                    <a:pt x="6684" y="3369"/>
                    <a:pt x="6633" y="3238"/>
                  </a:cubicBezTo>
                  <a:cubicBezTo>
                    <a:pt x="6580" y="3100"/>
                    <a:pt x="6678" y="3183"/>
                    <a:pt x="6489" y="2970"/>
                  </a:cubicBezTo>
                  <a:cubicBezTo>
                    <a:pt x="6455" y="2930"/>
                    <a:pt x="6453" y="2947"/>
                    <a:pt x="6417" y="2891"/>
                  </a:cubicBezTo>
                  <a:cubicBezTo>
                    <a:pt x="6346" y="2782"/>
                    <a:pt x="6262" y="2846"/>
                    <a:pt x="6177" y="2705"/>
                  </a:cubicBezTo>
                  <a:cubicBezTo>
                    <a:pt x="6121" y="2611"/>
                    <a:pt x="6180" y="2554"/>
                    <a:pt x="6054" y="2402"/>
                  </a:cubicBezTo>
                  <a:cubicBezTo>
                    <a:pt x="5891" y="2207"/>
                    <a:pt x="5974" y="2207"/>
                    <a:pt x="5890" y="1992"/>
                  </a:cubicBezTo>
                  <a:cubicBezTo>
                    <a:pt x="5838" y="1862"/>
                    <a:pt x="5775" y="1839"/>
                    <a:pt x="5717" y="1738"/>
                  </a:cubicBezTo>
                  <a:cubicBezTo>
                    <a:pt x="5663" y="1646"/>
                    <a:pt x="5631" y="1534"/>
                    <a:pt x="5586" y="1443"/>
                  </a:cubicBezTo>
                  <a:cubicBezTo>
                    <a:pt x="5568" y="1407"/>
                    <a:pt x="5552" y="1393"/>
                    <a:pt x="5532" y="1359"/>
                  </a:cubicBezTo>
                  <a:cubicBezTo>
                    <a:pt x="5491" y="1291"/>
                    <a:pt x="5521" y="1302"/>
                    <a:pt x="5514" y="1230"/>
                  </a:cubicBezTo>
                  <a:cubicBezTo>
                    <a:pt x="5506" y="1149"/>
                    <a:pt x="5473" y="963"/>
                    <a:pt x="5417" y="897"/>
                  </a:cubicBezTo>
                  <a:cubicBezTo>
                    <a:pt x="5175" y="612"/>
                    <a:pt x="5086" y="874"/>
                    <a:pt x="4951" y="825"/>
                  </a:cubicBezTo>
                  <a:cubicBezTo>
                    <a:pt x="4837" y="785"/>
                    <a:pt x="4713" y="778"/>
                    <a:pt x="4604" y="746"/>
                  </a:cubicBezTo>
                  <a:cubicBezTo>
                    <a:pt x="4574" y="737"/>
                    <a:pt x="4547" y="715"/>
                    <a:pt x="4511" y="701"/>
                  </a:cubicBezTo>
                  <a:cubicBezTo>
                    <a:pt x="4481" y="690"/>
                    <a:pt x="4436" y="687"/>
                    <a:pt x="4407" y="669"/>
                  </a:cubicBezTo>
                  <a:cubicBezTo>
                    <a:pt x="4369" y="645"/>
                    <a:pt x="4384" y="632"/>
                    <a:pt x="4314" y="611"/>
                  </a:cubicBezTo>
                  <a:cubicBezTo>
                    <a:pt x="4207" y="578"/>
                    <a:pt x="4052" y="622"/>
                    <a:pt x="4016" y="722"/>
                  </a:cubicBezTo>
                  <a:cubicBezTo>
                    <a:pt x="3993" y="785"/>
                    <a:pt x="4034" y="784"/>
                    <a:pt x="4030" y="839"/>
                  </a:cubicBezTo>
                  <a:cubicBezTo>
                    <a:pt x="4023" y="931"/>
                    <a:pt x="3909" y="890"/>
                    <a:pt x="3867" y="857"/>
                  </a:cubicBezTo>
                  <a:cubicBezTo>
                    <a:pt x="3777" y="789"/>
                    <a:pt x="3772" y="806"/>
                    <a:pt x="3650" y="784"/>
                  </a:cubicBezTo>
                  <a:cubicBezTo>
                    <a:pt x="3548" y="765"/>
                    <a:pt x="3623" y="683"/>
                    <a:pt x="3516" y="631"/>
                  </a:cubicBezTo>
                  <a:cubicBezTo>
                    <a:pt x="3396" y="574"/>
                    <a:pt x="3194" y="657"/>
                    <a:pt x="3101" y="507"/>
                  </a:cubicBezTo>
                  <a:cubicBezTo>
                    <a:pt x="3034" y="398"/>
                    <a:pt x="3121" y="403"/>
                    <a:pt x="3121" y="301"/>
                  </a:cubicBezTo>
                  <a:lnTo>
                    <a:pt x="3123" y="112"/>
                  </a:lnTo>
                  <a:cubicBezTo>
                    <a:pt x="3077" y="0"/>
                    <a:pt x="2914" y="89"/>
                    <a:pt x="2832" y="8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b="1">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42" name="Freeform 41"/>
            <p:cNvSpPr>
              <a:spLocks/>
            </p:cNvSpPr>
            <p:nvPr/>
          </p:nvSpPr>
          <p:spPr bwMode="auto">
            <a:xfrm>
              <a:off x="995768" y="1179884"/>
              <a:ext cx="2073712" cy="1737040"/>
            </a:xfrm>
            <a:custGeom>
              <a:avLst/>
              <a:gdLst>
                <a:gd name="T0" fmla="*/ 7518 w 9562"/>
                <a:gd name="T1" fmla="*/ 367 h 7915"/>
                <a:gd name="T2" fmla="*/ 6626 w 9562"/>
                <a:gd name="T3" fmla="*/ 634 h 7915"/>
                <a:gd name="T4" fmla="*/ 5403 w 9562"/>
                <a:gd name="T5" fmla="*/ 526 h 7915"/>
                <a:gd name="T6" fmla="*/ 4484 w 9562"/>
                <a:gd name="T7" fmla="*/ 410 h 7915"/>
                <a:gd name="T8" fmla="*/ 3590 w 9562"/>
                <a:gd name="T9" fmla="*/ 435 h 7915"/>
                <a:gd name="T10" fmla="*/ 2092 w 9562"/>
                <a:gd name="T11" fmla="*/ 356 h 7915"/>
                <a:gd name="T12" fmla="*/ 904 w 9562"/>
                <a:gd name="T13" fmla="*/ 846 h 7915"/>
                <a:gd name="T14" fmla="*/ 813 w 9562"/>
                <a:gd name="T15" fmla="*/ 1156 h 7915"/>
                <a:gd name="T16" fmla="*/ 276 w 9562"/>
                <a:gd name="T17" fmla="*/ 1469 h 7915"/>
                <a:gd name="T18" fmla="*/ 0 w 9562"/>
                <a:gd name="T19" fmla="*/ 1997 h 7915"/>
                <a:gd name="T20" fmla="*/ 239 w 9562"/>
                <a:gd name="T21" fmla="*/ 1998 h 7915"/>
                <a:gd name="T22" fmla="*/ 1604 w 9562"/>
                <a:gd name="T23" fmla="*/ 1559 h 7915"/>
                <a:gd name="T24" fmla="*/ 2461 w 9562"/>
                <a:gd name="T25" fmla="*/ 1677 h 7915"/>
                <a:gd name="T26" fmla="*/ 2471 w 9562"/>
                <a:gd name="T27" fmla="*/ 2603 h 7915"/>
                <a:gd name="T28" fmla="*/ 1993 w 9562"/>
                <a:gd name="T29" fmla="*/ 4164 h 7915"/>
                <a:gd name="T30" fmla="*/ 2191 w 9562"/>
                <a:gd name="T31" fmla="*/ 4655 h 7915"/>
                <a:gd name="T32" fmla="*/ 2472 w 9562"/>
                <a:gd name="T33" fmla="*/ 5698 h 7915"/>
                <a:gd name="T34" fmla="*/ 2619 w 9562"/>
                <a:gd name="T35" fmla="*/ 5542 h 7915"/>
                <a:gd name="T36" fmla="*/ 2756 w 9562"/>
                <a:gd name="T37" fmla="*/ 5466 h 7915"/>
                <a:gd name="T38" fmla="*/ 3032 w 9562"/>
                <a:gd name="T39" fmla="*/ 5930 h 7915"/>
                <a:gd name="T40" fmla="*/ 3211 w 9562"/>
                <a:gd name="T41" fmla="*/ 6478 h 7915"/>
                <a:gd name="T42" fmla="*/ 4383 w 9562"/>
                <a:gd name="T43" fmla="*/ 6996 h 7915"/>
                <a:gd name="T44" fmla="*/ 5274 w 9562"/>
                <a:gd name="T45" fmla="*/ 7709 h 7915"/>
                <a:gd name="T46" fmla="*/ 5665 w 9562"/>
                <a:gd name="T47" fmla="*/ 7785 h 7915"/>
                <a:gd name="T48" fmla="*/ 5403 w 9562"/>
                <a:gd name="T49" fmla="*/ 6927 h 7915"/>
                <a:gd name="T50" fmla="*/ 5112 w 9562"/>
                <a:gd name="T51" fmla="*/ 6140 h 7915"/>
                <a:gd name="T52" fmla="*/ 4121 w 9562"/>
                <a:gd name="T53" fmla="*/ 6445 h 7915"/>
                <a:gd name="T54" fmla="*/ 4471 w 9562"/>
                <a:gd name="T55" fmla="*/ 5229 h 7915"/>
                <a:gd name="T56" fmla="*/ 5261 w 9562"/>
                <a:gd name="T57" fmla="*/ 5090 h 7915"/>
                <a:gd name="T58" fmla="*/ 5966 w 9562"/>
                <a:gd name="T59" fmla="*/ 5455 h 7915"/>
                <a:gd name="T60" fmla="*/ 6589 w 9562"/>
                <a:gd name="T61" fmla="*/ 4490 h 7915"/>
                <a:gd name="T62" fmla="*/ 7139 w 9562"/>
                <a:gd name="T63" fmla="*/ 3776 h 7915"/>
                <a:gd name="T64" fmla="*/ 7829 w 9562"/>
                <a:gd name="T65" fmla="*/ 3368 h 7915"/>
                <a:gd name="T66" fmla="*/ 8415 w 9562"/>
                <a:gd name="T67" fmla="*/ 3163 h 7915"/>
                <a:gd name="T68" fmla="*/ 8760 w 9562"/>
                <a:gd name="T69" fmla="*/ 2677 h 7915"/>
                <a:gd name="T70" fmla="*/ 8773 w 9562"/>
                <a:gd name="T71" fmla="*/ 2981 h 7915"/>
                <a:gd name="T72" fmla="*/ 9319 w 9562"/>
                <a:gd name="T73" fmla="*/ 3068 h 7915"/>
                <a:gd name="T74" fmla="*/ 9281 w 9562"/>
                <a:gd name="T75" fmla="*/ 2199 h 7915"/>
                <a:gd name="T76" fmla="*/ 8651 w 9562"/>
                <a:gd name="T77" fmla="*/ 1668 h 7915"/>
                <a:gd name="T78" fmla="*/ 8396 w 9562"/>
                <a:gd name="T79" fmla="*/ 1279 h 7915"/>
                <a:gd name="T80" fmla="*/ 7826 w 9562"/>
                <a:gd name="T81" fmla="*/ 1445 h 7915"/>
                <a:gd name="T82" fmla="*/ 7233 w 9562"/>
                <a:gd name="T83" fmla="*/ 2228 h 7915"/>
                <a:gd name="T84" fmla="*/ 7081 w 9562"/>
                <a:gd name="T85" fmla="*/ 2066 h 7915"/>
                <a:gd name="T86" fmla="*/ 6554 w 9562"/>
                <a:gd name="T87" fmla="*/ 1361 h 7915"/>
                <a:gd name="T88" fmla="*/ 7032 w 9562"/>
                <a:gd name="T89" fmla="*/ 1162 h 7915"/>
                <a:gd name="T90" fmla="*/ 7831 w 9562"/>
                <a:gd name="T91" fmla="*/ 1082 h 7915"/>
                <a:gd name="T92" fmla="*/ 8206 w 9562"/>
                <a:gd name="T93" fmla="*/ 545 h 7915"/>
                <a:gd name="T94" fmla="*/ 8650 w 9562"/>
                <a:gd name="T95" fmla="*/ 776 h 7915"/>
                <a:gd name="T96" fmla="*/ 8125 w 9562"/>
                <a:gd name="T97" fmla="*/ 998 h 7915"/>
                <a:gd name="T98" fmla="*/ 8737 w 9562"/>
                <a:gd name="T99" fmla="*/ 1276 h 7915"/>
                <a:gd name="T100" fmla="*/ 9342 w 9562"/>
                <a:gd name="T101" fmla="*/ 993 h 7915"/>
                <a:gd name="T102" fmla="*/ 9382 w 9562"/>
                <a:gd name="T103" fmla="*/ 580 h 7915"/>
                <a:gd name="T104" fmla="*/ 8380 w 9562"/>
                <a:gd name="T105" fmla="*/ 58 h 7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62" h="7915">
                  <a:moveTo>
                    <a:pt x="8380" y="58"/>
                  </a:moveTo>
                  <a:cubicBezTo>
                    <a:pt x="8089" y="58"/>
                    <a:pt x="7989" y="36"/>
                    <a:pt x="7787" y="238"/>
                  </a:cubicBezTo>
                  <a:cubicBezTo>
                    <a:pt x="7709" y="316"/>
                    <a:pt x="7765" y="358"/>
                    <a:pt x="7779" y="431"/>
                  </a:cubicBezTo>
                  <a:cubicBezTo>
                    <a:pt x="7768" y="498"/>
                    <a:pt x="7574" y="606"/>
                    <a:pt x="7518" y="367"/>
                  </a:cubicBezTo>
                  <a:cubicBezTo>
                    <a:pt x="7491" y="256"/>
                    <a:pt x="7527" y="307"/>
                    <a:pt x="7455" y="231"/>
                  </a:cubicBezTo>
                  <a:cubicBezTo>
                    <a:pt x="7315" y="246"/>
                    <a:pt x="7179" y="326"/>
                    <a:pt x="7123" y="418"/>
                  </a:cubicBezTo>
                  <a:cubicBezTo>
                    <a:pt x="7114" y="451"/>
                    <a:pt x="7193" y="639"/>
                    <a:pt x="7008" y="615"/>
                  </a:cubicBezTo>
                  <a:cubicBezTo>
                    <a:pt x="6738" y="581"/>
                    <a:pt x="6821" y="634"/>
                    <a:pt x="6626" y="634"/>
                  </a:cubicBezTo>
                  <a:cubicBezTo>
                    <a:pt x="6551" y="634"/>
                    <a:pt x="6448" y="656"/>
                    <a:pt x="6381" y="638"/>
                  </a:cubicBezTo>
                  <a:cubicBezTo>
                    <a:pt x="6299" y="618"/>
                    <a:pt x="6330" y="556"/>
                    <a:pt x="6198" y="548"/>
                  </a:cubicBezTo>
                  <a:cubicBezTo>
                    <a:pt x="6069" y="540"/>
                    <a:pt x="5881" y="625"/>
                    <a:pt x="5662" y="625"/>
                  </a:cubicBezTo>
                  <a:cubicBezTo>
                    <a:pt x="5563" y="625"/>
                    <a:pt x="5514" y="517"/>
                    <a:pt x="5403" y="526"/>
                  </a:cubicBezTo>
                  <a:cubicBezTo>
                    <a:pt x="5237" y="539"/>
                    <a:pt x="5297" y="492"/>
                    <a:pt x="5131" y="435"/>
                  </a:cubicBezTo>
                  <a:cubicBezTo>
                    <a:pt x="5007" y="393"/>
                    <a:pt x="4897" y="423"/>
                    <a:pt x="4796" y="394"/>
                  </a:cubicBezTo>
                  <a:cubicBezTo>
                    <a:pt x="4725" y="374"/>
                    <a:pt x="4707" y="368"/>
                    <a:pt x="4640" y="398"/>
                  </a:cubicBezTo>
                  <a:cubicBezTo>
                    <a:pt x="4564" y="431"/>
                    <a:pt x="4564" y="410"/>
                    <a:pt x="4484" y="410"/>
                  </a:cubicBezTo>
                  <a:cubicBezTo>
                    <a:pt x="4391" y="410"/>
                    <a:pt x="4315" y="433"/>
                    <a:pt x="4229" y="451"/>
                  </a:cubicBezTo>
                  <a:cubicBezTo>
                    <a:pt x="4141" y="469"/>
                    <a:pt x="4035" y="459"/>
                    <a:pt x="3952" y="488"/>
                  </a:cubicBezTo>
                  <a:cubicBezTo>
                    <a:pt x="3835" y="528"/>
                    <a:pt x="3812" y="472"/>
                    <a:pt x="3707" y="464"/>
                  </a:cubicBezTo>
                  <a:cubicBezTo>
                    <a:pt x="3633" y="458"/>
                    <a:pt x="3653" y="474"/>
                    <a:pt x="3590" y="435"/>
                  </a:cubicBezTo>
                  <a:cubicBezTo>
                    <a:pt x="3472" y="362"/>
                    <a:pt x="3265" y="419"/>
                    <a:pt x="3070" y="367"/>
                  </a:cubicBezTo>
                  <a:cubicBezTo>
                    <a:pt x="3003" y="349"/>
                    <a:pt x="2990" y="355"/>
                    <a:pt x="2923" y="348"/>
                  </a:cubicBezTo>
                  <a:cubicBezTo>
                    <a:pt x="2792" y="335"/>
                    <a:pt x="2668" y="266"/>
                    <a:pt x="2540" y="315"/>
                  </a:cubicBezTo>
                  <a:cubicBezTo>
                    <a:pt x="2489" y="334"/>
                    <a:pt x="2183" y="334"/>
                    <a:pt x="2092" y="356"/>
                  </a:cubicBezTo>
                  <a:cubicBezTo>
                    <a:pt x="1955" y="388"/>
                    <a:pt x="1749" y="503"/>
                    <a:pt x="1603" y="521"/>
                  </a:cubicBezTo>
                  <a:cubicBezTo>
                    <a:pt x="1494" y="534"/>
                    <a:pt x="1433" y="537"/>
                    <a:pt x="1356" y="594"/>
                  </a:cubicBezTo>
                  <a:cubicBezTo>
                    <a:pt x="1339" y="741"/>
                    <a:pt x="1317" y="777"/>
                    <a:pt x="1164" y="803"/>
                  </a:cubicBezTo>
                  <a:lnTo>
                    <a:pt x="904" y="846"/>
                  </a:lnTo>
                  <a:cubicBezTo>
                    <a:pt x="887" y="850"/>
                    <a:pt x="883" y="849"/>
                    <a:pt x="866" y="858"/>
                  </a:cubicBezTo>
                  <a:cubicBezTo>
                    <a:pt x="820" y="884"/>
                    <a:pt x="828" y="912"/>
                    <a:pt x="817" y="962"/>
                  </a:cubicBezTo>
                  <a:cubicBezTo>
                    <a:pt x="784" y="1102"/>
                    <a:pt x="897" y="987"/>
                    <a:pt x="981" y="1045"/>
                  </a:cubicBezTo>
                  <a:cubicBezTo>
                    <a:pt x="968" y="1113"/>
                    <a:pt x="870" y="1134"/>
                    <a:pt x="813" y="1156"/>
                  </a:cubicBezTo>
                  <a:cubicBezTo>
                    <a:pt x="738" y="1185"/>
                    <a:pt x="683" y="1189"/>
                    <a:pt x="599" y="1230"/>
                  </a:cubicBezTo>
                  <a:cubicBezTo>
                    <a:pt x="570" y="1244"/>
                    <a:pt x="541" y="1262"/>
                    <a:pt x="508" y="1277"/>
                  </a:cubicBezTo>
                  <a:cubicBezTo>
                    <a:pt x="432" y="1310"/>
                    <a:pt x="365" y="1293"/>
                    <a:pt x="338" y="1386"/>
                  </a:cubicBezTo>
                  <a:cubicBezTo>
                    <a:pt x="317" y="1460"/>
                    <a:pt x="340" y="1434"/>
                    <a:pt x="276" y="1469"/>
                  </a:cubicBezTo>
                  <a:cubicBezTo>
                    <a:pt x="276" y="1518"/>
                    <a:pt x="284" y="1550"/>
                    <a:pt x="307" y="1589"/>
                  </a:cubicBezTo>
                  <a:lnTo>
                    <a:pt x="361" y="1680"/>
                  </a:lnTo>
                  <a:cubicBezTo>
                    <a:pt x="426" y="1688"/>
                    <a:pt x="533" y="1687"/>
                    <a:pt x="449" y="1768"/>
                  </a:cubicBezTo>
                  <a:cubicBezTo>
                    <a:pt x="355" y="1858"/>
                    <a:pt x="96" y="1907"/>
                    <a:pt x="0" y="1997"/>
                  </a:cubicBezTo>
                  <a:cubicBezTo>
                    <a:pt x="2" y="1999"/>
                    <a:pt x="4" y="2000"/>
                    <a:pt x="5" y="2004"/>
                  </a:cubicBezTo>
                  <a:cubicBezTo>
                    <a:pt x="6" y="2008"/>
                    <a:pt x="9" y="2010"/>
                    <a:pt x="10" y="2012"/>
                  </a:cubicBezTo>
                  <a:lnTo>
                    <a:pt x="26" y="2033"/>
                  </a:lnTo>
                  <a:cubicBezTo>
                    <a:pt x="85" y="2091"/>
                    <a:pt x="188" y="2029"/>
                    <a:pt x="239" y="1998"/>
                  </a:cubicBezTo>
                  <a:cubicBezTo>
                    <a:pt x="288" y="1969"/>
                    <a:pt x="329" y="1951"/>
                    <a:pt x="392" y="1925"/>
                  </a:cubicBezTo>
                  <a:cubicBezTo>
                    <a:pt x="575" y="1852"/>
                    <a:pt x="870" y="1723"/>
                    <a:pt x="1048" y="1667"/>
                  </a:cubicBezTo>
                  <a:cubicBezTo>
                    <a:pt x="1101" y="1650"/>
                    <a:pt x="1161" y="1619"/>
                    <a:pt x="1219" y="1612"/>
                  </a:cubicBezTo>
                  <a:cubicBezTo>
                    <a:pt x="1309" y="1600"/>
                    <a:pt x="1364" y="1642"/>
                    <a:pt x="1604" y="1559"/>
                  </a:cubicBezTo>
                  <a:cubicBezTo>
                    <a:pt x="1751" y="1508"/>
                    <a:pt x="1684" y="1549"/>
                    <a:pt x="1740" y="1469"/>
                  </a:cubicBezTo>
                  <a:cubicBezTo>
                    <a:pt x="1827" y="1344"/>
                    <a:pt x="1984" y="1492"/>
                    <a:pt x="2079" y="1499"/>
                  </a:cubicBezTo>
                  <a:cubicBezTo>
                    <a:pt x="2168" y="1505"/>
                    <a:pt x="2373" y="1537"/>
                    <a:pt x="2421" y="1605"/>
                  </a:cubicBezTo>
                  <a:cubicBezTo>
                    <a:pt x="2441" y="1634"/>
                    <a:pt x="2445" y="1650"/>
                    <a:pt x="2461" y="1677"/>
                  </a:cubicBezTo>
                  <a:cubicBezTo>
                    <a:pt x="2492" y="1728"/>
                    <a:pt x="2528" y="1751"/>
                    <a:pt x="2549" y="1814"/>
                  </a:cubicBezTo>
                  <a:lnTo>
                    <a:pt x="2589" y="1901"/>
                  </a:lnTo>
                  <a:cubicBezTo>
                    <a:pt x="2610" y="1967"/>
                    <a:pt x="2559" y="2203"/>
                    <a:pt x="2569" y="2322"/>
                  </a:cubicBezTo>
                  <a:cubicBezTo>
                    <a:pt x="2579" y="2438"/>
                    <a:pt x="2529" y="2515"/>
                    <a:pt x="2471" y="2603"/>
                  </a:cubicBezTo>
                  <a:cubicBezTo>
                    <a:pt x="2351" y="2784"/>
                    <a:pt x="2782" y="2707"/>
                    <a:pt x="2377" y="3259"/>
                  </a:cubicBezTo>
                  <a:cubicBezTo>
                    <a:pt x="2280" y="3392"/>
                    <a:pt x="2140" y="3502"/>
                    <a:pt x="2096" y="3655"/>
                  </a:cubicBezTo>
                  <a:cubicBezTo>
                    <a:pt x="2043" y="3843"/>
                    <a:pt x="1997" y="3686"/>
                    <a:pt x="1951" y="3978"/>
                  </a:cubicBezTo>
                  <a:cubicBezTo>
                    <a:pt x="1937" y="4074"/>
                    <a:pt x="1991" y="4095"/>
                    <a:pt x="1993" y="4164"/>
                  </a:cubicBezTo>
                  <a:cubicBezTo>
                    <a:pt x="1994" y="4221"/>
                    <a:pt x="1974" y="4288"/>
                    <a:pt x="1985" y="4345"/>
                  </a:cubicBezTo>
                  <a:cubicBezTo>
                    <a:pt x="2000" y="4420"/>
                    <a:pt x="1992" y="4493"/>
                    <a:pt x="2008" y="4562"/>
                  </a:cubicBezTo>
                  <a:cubicBezTo>
                    <a:pt x="2036" y="4578"/>
                    <a:pt x="2071" y="4582"/>
                    <a:pt x="2112" y="4596"/>
                  </a:cubicBezTo>
                  <a:cubicBezTo>
                    <a:pt x="2153" y="4609"/>
                    <a:pt x="2160" y="4628"/>
                    <a:pt x="2191" y="4655"/>
                  </a:cubicBezTo>
                  <a:cubicBezTo>
                    <a:pt x="2304" y="4757"/>
                    <a:pt x="2255" y="4995"/>
                    <a:pt x="2289" y="5131"/>
                  </a:cubicBezTo>
                  <a:cubicBezTo>
                    <a:pt x="2313" y="5224"/>
                    <a:pt x="2382" y="5219"/>
                    <a:pt x="2379" y="5332"/>
                  </a:cubicBezTo>
                  <a:cubicBezTo>
                    <a:pt x="2336" y="5362"/>
                    <a:pt x="2208" y="5406"/>
                    <a:pt x="2393" y="5542"/>
                  </a:cubicBezTo>
                  <a:cubicBezTo>
                    <a:pt x="2490" y="5613"/>
                    <a:pt x="2453" y="5558"/>
                    <a:pt x="2472" y="5698"/>
                  </a:cubicBezTo>
                  <a:cubicBezTo>
                    <a:pt x="2489" y="5817"/>
                    <a:pt x="2506" y="5787"/>
                    <a:pt x="2570" y="5841"/>
                  </a:cubicBezTo>
                  <a:cubicBezTo>
                    <a:pt x="2617" y="5881"/>
                    <a:pt x="2641" y="5935"/>
                    <a:pt x="2677" y="5966"/>
                  </a:cubicBezTo>
                  <a:cubicBezTo>
                    <a:pt x="2807" y="5950"/>
                    <a:pt x="2730" y="5833"/>
                    <a:pt x="2693" y="5781"/>
                  </a:cubicBezTo>
                  <a:cubicBezTo>
                    <a:pt x="2658" y="5733"/>
                    <a:pt x="2635" y="5616"/>
                    <a:pt x="2619" y="5542"/>
                  </a:cubicBezTo>
                  <a:cubicBezTo>
                    <a:pt x="2603" y="5461"/>
                    <a:pt x="2492" y="5217"/>
                    <a:pt x="2492" y="5029"/>
                  </a:cubicBezTo>
                  <a:cubicBezTo>
                    <a:pt x="2492" y="4951"/>
                    <a:pt x="2610" y="4878"/>
                    <a:pt x="2610" y="5041"/>
                  </a:cubicBezTo>
                  <a:cubicBezTo>
                    <a:pt x="2610" y="5151"/>
                    <a:pt x="2599" y="5202"/>
                    <a:pt x="2657" y="5278"/>
                  </a:cubicBezTo>
                  <a:cubicBezTo>
                    <a:pt x="2762" y="5416"/>
                    <a:pt x="2706" y="5352"/>
                    <a:pt x="2756" y="5466"/>
                  </a:cubicBezTo>
                  <a:cubicBezTo>
                    <a:pt x="2769" y="5496"/>
                    <a:pt x="2791" y="5517"/>
                    <a:pt x="2809" y="5552"/>
                  </a:cubicBezTo>
                  <a:cubicBezTo>
                    <a:pt x="2836" y="5604"/>
                    <a:pt x="2807" y="5590"/>
                    <a:pt x="2819" y="5670"/>
                  </a:cubicBezTo>
                  <a:cubicBezTo>
                    <a:pt x="2850" y="5700"/>
                    <a:pt x="2867" y="5703"/>
                    <a:pt x="2902" y="5734"/>
                  </a:cubicBezTo>
                  <a:cubicBezTo>
                    <a:pt x="2966" y="5792"/>
                    <a:pt x="2998" y="5856"/>
                    <a:pt x="3032" y="5930"/>
                  </a:cubicBezTo>
                  <a:cubicBezTo>
                    <a:pt x="3057" y="5982"/>
                    <a:pt x="3071" y="5994"/>
                    <a:pt x="3094" y="6030"/>
                  </a:cubicBezTo>
                  <a:cubicBezTo>
                    <a:pt x="3115" y="6062"/>
                    <a:pt x="3125" y="6105"/>
                    <a:pt x="3125" y="6157"/>
                  </a:cubicBezTo>
                  <a:cubicBezTo>
                    <a:pt x="3123" y="6254"/>
                    <a:pt x="3033" y="6259"/>
                    <a:pt x="3114" y="6412"/>
                  </a:cubicBezTo>
                  <a:cubicBezTo>
                    <a:pt x="3142" y="6465"/>
                    <a:pt x="3164" y="6452"/>
                    <a:pt x="3211" y="6478"/>
                  </a:cubicBezTo>
                  <a:cubicBezTo>
                    <a:pt x="3291" y="6522"/>
                    <a:pt x="3221" y="6536"/>
                    <a:pt x="3397" y="6604"/>
                  </a:cubicBezTo>
                  <a:cubicBezTo>
                    <a:pt x="3449" y="6624"/>
                    <a:pt x="3483" y="6681"/>
                    <a:pt x="3595" y="6733"/>
                  </a:cubicBezTo>
                  <a:cubicBezTo>
                    <a:pt x="3677" y="6770"/>
                    <a:pt x="3749" y="6794"/>
                    <a:pt x="3827" y="6827"/>
                  </a:cubicBezTo>
                  <a:cubicBezTo>
                    <a:pt x="4160" y="6967"/>
                    <a:pt x="4100" y="6665"/>
                    <a:pt x="4383" y="6996"/>
                  </a:cubicBezTo>
                  <a:cubicBezTo>
                    <a:pt x="4412" y="7030"/>
                    <a:pt x="4431" y="7047"/>
                    <a:pt x="4468" y="7074"/>
                  </a:cubicBezTo>
                  <a:cubicBezTo>
                    <a:pt x="4534" y="7122"/>
                    <a:pt x="4613" y="7137"/>
                    <a:pt x="4691" y="7164"/>
                  </a:cubicBezTo>
                  <a:cubicBezTo>
                    <a:pt x="4914" y="7244"/>
                    <a:pt x="4953" y="7174"/>
                    <a:pt x="5024" y="7470"/>
                  </a:cubicBezTo>
                  <a:cubicBezTo>
                    <a:pt x="5066" y="7641"/>
                    <a:pt x="5199" y="7594"/>
                    <a:pt x="5274" y="7709"/>
                  </a:cubicBezTo>
                  <a:cubicBezTo>
                    <a:pt x="5306" y="7758"/>
                    <a:pt x="5293" y="7774"/>
                    <a:pt x="5351" y="7796"/>
                  </a:cubicBezTo>
                  <a:cubicBezTo>
                    <a:pt x="5393" y="7812"/>
                    <a:pt x="5442" y="7807"/>
                    <a:pt x="5482" y="7826"/>
                  </a:cubicBezTo>
                  <a:cubicBezTo>
                    <a:pt x="5531" y="7848"/>
                    <a:pt x="5525" y="7894"/>
                    <a:pt x="5574" y="7900"/>
                  </a:cubicBezTo>
                  <a:cubicBezTo>
                    <a:pt x="5682" y="7915"/>
                    <a:pt x="5648" y="7827"/>
                    <a:pt x="5665" y="7785"/>
                  </a:cubicBezTo>
                  <a:cubicBezTo>
                    <a:pt x="5681" y="7746"/>
                    <a:pt x="5692" y="7795"/>
                    <a:pt x="5692" y="7669"/>
                  </a:cubicBezTo>
                  <a:cubicBezTo>
                    <a:pt x="5578" y="7669"/>
                    <a:pt x="5517" y="7706"/>
                    <a:pt x="5437" y="7634"/>
                  </a:cubicBezTo>
                  <a:cubicBezTo>
                    <a:pt x="5229" y="7447"/>
                    <a:pt x="5321" y="7438"/>
                    <a:pt x="5357" y="7192"/>
                  </a:cubicBezTo>
                  <a:cubicBezTo>
                    <a:pt x="5376" y="7068"/>
                    <a:pt x="5421" y="7070"/>
                    <a:pt x="5403" y="6927"/>
                  </a:cubicBezTo>
                  <a:cubicBezTo>
                    <a:pt x="5388" y="6893"/>
                    <a:pt x="5263" y="6832"/>
                    <a:pt x="5218" y="6825"/>
                  </a:cubicBezTo>
                  <a:cubicBezTo>
                    <a:pt x="5126" y="6812"/>
                    <a:pt x="5047" y="6838"/>
                    <a:pt x="4939" y="6829"/>
                  </a:cubicBezTo>
                  <a:cubicBezTo>
                    <a:pt x="4835" y="6636"/>
                    <a:pt x="5002" y="6621"/>
                    <a:pt x="5059" y="6307"/>
                  </a:cubicBezTo>
                  <a:cubicBezTo>
                    <a:pt x="5075" y="6221"/>
                    <a:pt x="5150" y="6245"/>
                    <a:pt x="5112" y="6140"/>
                  </a:cubicBezTo>
                  <a:cubicBezTo>
                    <a:pt x="5046" y="6116"/>
                    <a:pt x="4949" y="6118"/>
                    <a:pt x="4881" y="6138"/>
                  </a:cubicBezTo>
                  <a:cubicBezTo>
                    <a:pt x="4592" y="6223"/>
                    <a:pt x="4759" y="6196"/>
                    <a:pt x="4632" y="6442"/>
                  </a:cubicBezTo>
                  <a:cubicBezTo>
                    <a:pt x="4591" y="6520"/>
                    <a:pt x="4506" y="6496"/>
                    <a:pt x="4409" y="6496"/>
                  </a:cubicBezTo>
                  <a:cubicBezTo>
                    <a:pt x="4295" y="6496"/>
                    <a:pt x="4214" y="6520"/>
                    <a:pt x="4121" y="6445"/>
                  </a:cubicBezTo>
                  <a:cubicBezTo>
                    <a:pt x="4081" y="6413"/>
                    <a:pt x="4014" y="6261"/>
                    <a:pt x="4011" y="6194"/>
                  </a:cubicBezTo>
                  <a:cubicBezTo>
                    <a:pt x="3994" y="5751"/>
                    <a:pt x="4048" y="5873"/>
                    <a:pt x="4127" y="5611"/>
                  </a:cubicBezTo>
                  <a:cubicBezTo>
                    <a:pt x="4171" y="5463"/>
                    <a:pt x="4093" y="5450"/>
                    <a:pt x="4236" y="5357"/>
                  </a:cubicBezTo>
                  <a:lnTo>
                    <a:pt x="4471" y="5229"/>
                  </a:lnTo>
                  <a:cubicBezTo>
                    <a:pt x="4519" y="5207"/>
                    <a:pt x="4534" y="5182"/>
                    <a:pt x="4583" y="5165"/>
                  </a:cubicBezTo>
                  <a:cubicBezTo>
                    <a:pt x="4669" y="5134"/>
                    <a:pt x="4667" y="5176"/>
                    <a:pt x="4799" y="5186"/>
                  </a:cubicBezTo>
                  <a:cubicBezTo>
                    <a:pt x="4864" y="5191"/>
                    <a:pt x="4933" y="5227"/>
                    <a:pt x="5048" y="5217"/>
                  </a:cubicBezTo>
                  <a:cubicBezTo>
                    <a:pt x="5125" y="5078"/>
                    <a:pt x="5104" y="5132"/>
                    <a:pt x="5261" y="5090"/>
                  </a:cubicBezTo>
                  <a:cubicBezTo>
                    <a:pt x="5421" y="5047"/>
                    <a:pt x="5391" y="5077"/>
                    <a:pt x="5474" y="5169"/>
                  </a:cubicBezTo>
                  <a:cubicBezTo>
                    <a:pt x="5551" y="5165"/>
                    <a:pt x="5594" y="5142"/>
                    <a:pt x="5643" y="5198"/>
                  </a:cubicBezTo>
                  <a:cubicBezTo>
                    <a:pt x="5703" y="5269"/>
                    <a:pt x="5608" y="5450"/>
                    <a:pt x="5799" y="5704"/>
                  </a:cubicBezTo>
                  <a:cubicBezTo>
                    <a:pt x="5921" y="5708"/>
                    <a:pt x="5966" y="5571"/>
                    <a:pt x="5966" y="5455"/>
                  </a:cubicBezTo>
                  <a:cubicBezTo>
                    <a:pt x="5966" y="5337"/>
                    <a:pt x="5910" y="5227"/>
                    <a:pt x="5911" y="5091"/>
                  </a:cubicBezTo>
                  <a:cubicBezTo>
                    <a:pt x="5911" y="5014"/>
                    <a:pt x="5945" y="4989"/>
                    <a:pt x="5973" y="4939"/>
                  </a:cubicBezTo>
                  <a:cubicBezTo>
                    <a:pt x="6050" y="4802"/>
                    <a:pt x="6264" y="4705"/>
                    <a:pt x="6395" y="4622"/>
                  </a:cubicBezTo>
                  <a:cubicBezTo>
                    <a:pt x="6487" y="4564"/>
                    <a:pt x="6532" y="4593"/>
                    <a:pt x="6589" y="4490"/>
                  </a:cubicBezTo>
                  <a:cubicBezTo>
                    <a:pt x="6621" y="4430"/>
                    <a:pt x="6636" y="4468"/>
                    <a:pt x="6672" y="4372"/>
                  </a:cubicBezTo>
                  <a:cubicBezTo>
                    <a:pt x="6712" y="4265"/>
                    <a:pt x="6734" y="4179"/>
                    <a:pt x="6818" y="4093"/>
                  </a:cubicBezTo>
                  <a:lnTo>
                    <a:pt x="6915" y="3977"/>
                  </a:lnTo>
                  <a:cubicBezTo>
                    <a:pt x="7018" y="3867"/>
                    <a:pt x="7023" y="3844"/>
                    <a:pt x="7139" y="3776"/>
                  </a:cubicBezTo>
                  <a:cubicBezTo>
                    <a:pt x="7209" y="3734"/>
                    <a:pt x="7300" y="3742"/>
                    <a:pt x="7450" y="3663"/>
                  </a:cubicBezTo>
                  <a:cubicBezTo>
                    <a:pt x="7462" y="3542"/>
                    <a:pt x="7450" y="3571"/>
                    <a:pt x="7516" y="3501"/>
                  </a:cubicBezTo>
                  <a:cubicBezTo>
                    <a:pt x="7588" y="3425"/>
                    <a:pt x="7576" y="3457"/>
                    <a:pt x="7662" y="3422"/>
                  </a:cubicBezTo>
                  <a:cubicBezTo>
                    <a:pt x="7752" y="3385"/>
                    <a:pt x="7655" y="3366"/>
                    <a:pt x="7829" y="3368"/>
                  </a:cubicBezTo>
                  <a:cubicBezTo>
                    <a:pt x="7969" y="3369"/>
                    <a:pt x="7923" y="3390"/>
                    <a:pt x="7964" y="3461"/>
                  </a:cubicBezTo>
                  <a:cubicBezTo>
                    <a:pt x="8118" y="3481"/>
                    <a:pt x="8064" y="3344"/>
                    <a:pt x="8216" y="3336"/>
                  </a:cubicBezTo>
                  <a:cubicBezTo>
                    <a:pt x="8274" y="3333"/>
                    <a:pt x="8481" y="3292"/>
                    <a:pt x="8528" y="3274"/>
                  </a:cubicBezTo>
                  <a:cubicBezTo>
                    <a:pt x="8527" y="3180"/>
                    <a:pt x="8500" y="3177"/>
                    <a:pt x="8415" y="3163"/>
                  </a:cubicBezTo>
                  <a:cubicBezTo>
                    <a:pt x="8307" y="3146"/>
                    <a:pt x="8331" y="3148"/>
                    <a:pt x="8260" y="3097"/>
                  </a:cubicBezTo>
                  <a:cubicBezTo>
                    <a:pt x="8251" y="2859"/>
                    <a:pt x="8407" y="2914"/>
                    <a:pt x="8359" y="2713"/>
                  </a:cubicBezTo>
                  <a:cubicBezTo>
                    <a:pt x="8429" y="2666"/>
                    <a:pt x="8514" y="2654"/>
                    <a:pt x="8629" y="2667"/>
                  </a:cubicBezTo>
                  <a:cubicBezTo>
                    <a:pt x="8676" y="2673"/>
                    <a:pt x="8715" y="2688"/>
                    <a:pt x="8760" y="2677"/>
                  </a:cubicBezTo>
                  <a:cubicBezTo>
                    <a:pt x="8809" y="2666"/>
                    <a:pt x="8846" y="2635"/>
                    <a:pt x="8894" y="2661"/>
                  </a:cubicBezTo>
                  <a:cubicBezTo>
                    <a:pt x="8930" y="2740"/>
                    <a:pt x="8870" y="2775"/>
                    <a:pt x="8832" y="2813"/>
                  </a:cubicBezTo>
                  <a:cubicBezTo>
                    <a:pt x="8803" y="2842"/>
                    <a:pt x="8750" y="2930"/>
                    <a:pt x="8763" y="2977"/>
                  </a:cubicBezTo>
                  <a:cubicBezTo>
                    <a:pt x="8766" y="2979"/>
                    <a:pt x="8771" y="2977"/>
                    <a:pt x="8773" y="2981"/>
                  </a:cubicBezTo>
                  <a:cubicBezTo>
                    <a:pt x="8780" y="2996"/>
                    <a:pt x="8782" y="2984"/>
                    <a:pt x="8794" y="2987"/>
                  </a:cubicBezTo>
                  <a:cubicBezTo>
                    <a:pt x="8802" y="2989"/>
                    <a:pt x="8817" y="2991"/>
                    <a:pt x="8826" y="2992"/>
                  </a:cubicBezTo>
                  <a:cubicBezTo>
                    <a:pt x="8928" y="3006"/>
                    <a:pt x="9024" y="2960"/>
                    <a:pt x="9120" y="3011"/>
                  </a:cubicBezTo>
                  <a:cubicBezTo>
                    <a:pt x="9158" y="3031"/>
                    <a:pt x="9268" y="3074"/>
                    <a:pt x="9319" y="3068"/>
                  </a:cubicBezTo>
                  <a:cubicBezTo>
                    <a:pt x="9351" y="3065"/>
                    <a:pt x="9420" y="3022"/>
                    <a:pt x="9387" y="2933"/>
                  </a:cubicBezTo>
                  <a:cubicBezTo>
                    <a:pt x="9341" y="2813"/>
                    <a:pt x="9410" y="2812"/>
                    <a:pt x="9411" y="2718"/>
                  </a:cubicBezTo>
                  <a:cubicBezTo>
                    <a:pt x="9285" y="2659"/>
                    <a:pt x="9225" y="2663"/>
                    <a:pt x="9316" y="2444"/>
                  </a:cubicBezTo>
                  <a:cubicBezTo>
                    <a:pt x="9403" y="2236"/>
                    <a:pt x="9315" y="2259"/>
                    <a:pt x="9281" y="2199"/>
                  </a:cubicBezTo>
                  <a:cubicBezTo>
                    <a:pt x="9248" y="2141"/>
                    <a:pt x="9309" y="2155"/>
                    <a:pt x="9246" y="2107"/>
                  </a:cubicBezTo>
                  <a:cubicBezTo>
                    <a:pt x="9157" y="2039"/>
                    <a:pt x="9076" y="2137"/>
                    <a:pt x="9079" y="1809"/>
                  </a:cubicBezTo>
                  <a:cubicBezTo>
                    <a:pt x="9080" y="1660"/>
                    <a:pt x="9048" y="1541"/>
                    <a:pt x="8943" y="1482"/>
                  </a:cubicBezTo>
                  <a:cubicBezTo>
                    <a:pt x="8909" y="1478"/>
                    <a:pt x="8712" y="1650"/>
                    <a:pt x="8651" y="1668"/>
                  </a:cubicBezTo>
                  <a:cubicBezTo>
                    <a:pt x="8571" y="1690"/>
                    <a:pt x="8507" y="1640"/>
                    <a:pt x="8501" y="1594"/>
                  </a:cubicBezTo>
                  <a:cubicBezTo>
                    <a:pt x="8493" y="1539"/>
                    <a:pt x="8552" y="1499"/>
                    <a:pt x="8555" y="1417"/>
                  </a:cubicBezTo>
                  <a:cubicBezTo>
                    <a:pt x="8523" y="1390"/>
                    <a:pt x="8471" y="1369"/>
                    <a:pt x="8442" y="1333"/>
                  </a:cubicBezTo>
                  <a:cubicBezTo>
                    <a:pt x="8412" y="1297"/>
                    <a:pt x="8435" y="1311"/>
                    <a:pt x="8396" y="1279"/>
                  </a:cubicBezTo>
                  <a:cubicBezTo>
                    <a:pt x="8393" y="1276"/>
                    <a:pt x="8340" y="1236"/>
                    <a:pt x="8340" y="1236"/>
                  </a:cubicBezTo>
                  <a:cubicBezTo>
                    <a:pt x="8301" y="1214"/>
                    <a:pt x="8033" y="1193"/>
                    <a:pt x="7992" y="1208"/>
                  </a:cubicBezTo>
                  <a:cubicBezTo>
                    <a:pt x="7926" y="1233"/>
                    <a:pt x="7922" y="1248"/>
                    <a:pt x="7898" y="1316"/>
                  </a:cubicBezTo>
                  <a:cubicBezTo>
                    <a:pt x="7872" y="1389"/>
                    <a:pt x="7836" y="1339"/>
                    <a:pt x="7826" y="1445"/>
                  </a:cubicBezTo>
                  <a:cubicBezTo>
                    <a:pt x="7809" y="1647"/>
                    <a:pt x="7707" y="1545"/>
                    <a:pt x="7632" y="1659"/>
                  </a:cubicBezTo>
                  <a:cubicBezTo>
                    <a:pt x="7654" y="1745"/>
                    <a:pt x="7721" y="1722"/>
                    <a:pt x="7693" y="1808"/>
                  </a:cubicBezTo>
                  <a:cubicBezTo>
                    <a:pt x="7615" y="2040"/>
                    <a:pt x="7309" y="2024"/>
                    <a:pt x="7252" y="2110"/>
                  </a:cubicBezTo>
                  <a:cubicBezTo>
                    <a:pt x="7237" y="2158"/>
                    <a:pt x="7252" y="2175"/>
                    <a:pt x="7233" y="2228"/>
                  </a:cubicBezTo>
                  <a:cubicBezTo>
                    <a:pt x="7208" y="2299"/>
                    <a:pt x="7218" y="2265"/>
                    <a:pt x="7202" y="2346"/>
                  </a:cubicBezTo>
                  <a:cubicBezTo>
                    <a:pt x="7189" y="2414"/>
                    <a:pt x="7097" y="2459"/>
                    <a:pt x="7027" y="2474"/>
                  </a:cubicBezTo>
                  <a:cubicBezTo>
                    <a:pt x="6954" y="2432"/>
                    <a:pt x="6917" y="2364"/>
                    <a:pt x="6973" y="2269"/>
                  </a:cubicBezTo>
                  <a:cubicBezTo>
                    <a:pt x="7000" y="2222"/>
                    <a:pt x="7072" y="2112"/>
                    <a:pt x="7081" y="2066"/>
                  </a:cubicBezTo>
                  <a:cubicBezTo>
                    <a:pt x="6895" y="2014"/>
                    <a:pt x="6912" y="2060"/>
                    <a:pt x="6712" y="1961"/>
                  </a:cubicBezTo>
                  <a:cubicBezTo>
                    <a:pt x="6619" y="1915"/>
                    <a:pt x="6658" y="1895"/>
                    <a:pt x="6583" y="1852"/>
                  </a:cubicBezTo>
                  <a:cubicBezTo>
                    <a:pt x="6484" y="1797"/>
                    <a:pt x="6391" y="1829"/>
                    <a:pt x="6369" y="1705"/>
                  </a:cubicBezTo>
                  <a:cubicBezTo>
                    <a:pt x="6333" y="1503"/>
                    <a:pt x="6265" y="1573"/>
                    <a:pt x="6554" y="1361"/>
                  </a:cubicBezTo>
                  <a:cubicBezTo>
                    <a:pt x="6601" y="1326"/>
                    <a:pt x="6660" y="1302"/>
                    <a:pt x="6718" y="1275"/>
                  </a:cubicBezTo>
                  <a:cubicBezTo>
                    <a:pt x="6798" y="1239"/>
                    <a:pt x="6831" y="1248"/>
                    <a:pt x="6911" y="1229"/>
                  </a:cubicBezTo>
                  <a:cubicBezTo>
                    <a:pt x="6939" y="1222"/>
                    <a:pt x="6972" y="1202"/>
                    <a:pt x="6995" y="1188"/>
                  </a:cubicBezTo>
                  <a:cubicBezTo>
                    <a:pt x="7006" y="1181"/>
                    <a:pt x="7016" y="1175"/>
                    <a:pt x="7032" y="1162"/>
                  </a:cubicBezTo>
                  <a:lnTo>
                    <a:pt x="7064" y="1132"/>
                  </a:lnTo>
                  <a:cubicBezTo>
                    <a:pt x="7217" y="990"/>
                    <a:pt x="7389" y="1166"/>
                    <a:pt x="7415" y="1170"/>
                  </a:cubicBezTo>
                  <a:cubicBezTo>
                    <a:pt x="7501" y="1163"/>
                    <a:pt x="7546" y="1086"/>
                    <a:pt x="7630" y="1081"/>
                  </a:cubicBezTo>
                  <a:cubicBezTo>
                    <a:pt x="7704" y="1077"/>
                    <a:pt x="7780" y="1191"/>
                    <a:pt x="7831" y="1082"/>
                  </a:cubicBezTo>
                  <a:cubicBezTo>
                    <a:pt x="7834" y="1053"/>
                    <a:pt x="7739" y="989"/>
                    <a:pt x="7742" y="868"/>
                  </a:cubicBezTo>
                  <a:cubicBezTo>
                    <a:pt x="7809" y="849"/>
                    <a:pt x="7884" y="845"/>
                    <a:pt x="7939" y="805"/>
                  </a:cubicBezTo>
                  <a:cubicBezTo>
                    <a:pt x="7993" y="766"/>
                    <a:pt x="8056" y="736"/>
                    <a:pt x="8087" y="690"/>
                  </a:cubicBezTo>
                  <a:cubicBezTo>
                    <a:pt x="8128" y="629"/>
                    <a:pt x="8171" y="601"/>
                    <a:pt x="8206" y="545"/>
                  </a:cubicBezTo>
                  <a:cubicBezTo>
                    <a:pt x="8269" y="443"/>
                    <a:pt x="8306" y="470"/>
                    <a:pt x="8430" y="470"/>
                  </a:cubicBezTo>
                  <a:cubicBezTo>
                    <a:pt x="8662" y="470"/>
                    <a:pt x="8592" y="546"/>
                    <a:pt x="8677" y="596"/>
                  </a:cubicBezTo>
                  <a:cubicBezTo>
                    <a:pt x="8723" y="622"/>
                    <a:pt x="8718" y="608"/>
                    <a:pt x="8754" y="644"/>
                  </a:cubicBezTo>
                  <a:cubicBezTo>
                    <a:pt x="8752" y="720"/>
                    <a:pt x="8703" y="744"/>
                    <a:pt x="8650" y="776"/>
                  </a:cubicBezTo>
                  <a:cubicBezTo>
                    <a:pt x="8573" y="823"/>
                    <a:pt x="8563" y="816"/>
                    <a:pt x="8523" y="889"/>
                  </a:cubicBezTo>
                  <a:cubicBezTo>
                    <a:pt x="8483" y="964"/>
                    <a:pt x="8297" y="890"/>
                    <a:pt x="8263" y="888"/>
                  </a:cubicBezTo>
                  <a:cubicBezTo>
                    <a:pt x="8223" y="885"/>
                    <a:pt x="8191" y="907"/>
                    <a:pt x="8166" y="931"/>
                  </a:cubicBezTo>
                  <a:cubicBezTo>
                    <a:pt x="8151" y="945"/>
                    <a:pt x="8126" y="973"/>
                    <a:pt x="8125" y="998"/>
                  </a:cubicBezTo>
                  <a:cubicBezTo>
                    <a:pt x="8121" y="1053"/>
                    <a:pt x="8165" y="1040"/>
                    <a:pt x="8228" y="1046"/>
                  </a:cubicBezTo>
                  <a:lnTo>
                    <a:pt x="8355" y="1058"/>
                  </a:lnTo>
                  <a:cubicBezTo>
                    <a:pt x="8423" y="1058"/>
                    <a:pt x="8472" y="1027"/>
                    <a:pt x="8512" y="1075"/>
                  </a:cubicBezTo>
                  <a:cubicBezTo>
                    <a:pt x="8618" y="1198"/>
                    <a:pt x="8464" y="1175"/>
                    <a:pt x="8737" y="1276"/>
                  </a:cubicBezTo>
                  <a:cubicBezTo>
                    <a:pt x="8972" y="1364"/>
                    <a:pt x="8891" y="1328"/>
                    <a:pt x="9067" y="1205"/>
                  </a:cubicBezTo>
                  <a:cubicBezTo>
                    <a:pt x="9102" y="1181"/>
                    <a:pt x="9107" y="1188"/>
                    <a:pt x="9135" y="1161"/>
                  </a:cubicBezTo>
                  <a:cubicBezTo>
                    <a:pt x="9262" y="1040"/>
                    <a:pt x="9070" y="902"/>
                    <a:pt x="9129" y="854"/>
                  </a:cubicBezTo>
                  <a:cubicBezTo>
                    <a:pt x="9226" y="820"/>
                    <a:pt x="9237" y="1001"/>
                    <a:pt x="9342" y="993"/>
                  </a:cubicBezTo>
                  <a:cubicBezTo>
                    <a:pt x="9391" y="989"/>
                    <a:pt x="9421" y="944"/>
                    <a:pt x="9454" y="917"/>
                  </a:cubicBezTo>
                  <a:cubicBezTo>
                    <a:pt x="9499" y="880"/>
                    <a:pt x="9531" y="872"/>
                    <a:pt x="9562" y="819"/>
                  </a:cubicBezTo>
                  <a:cubicBezTo>
                    <a:pt x="9561" y="758"/>
                    <a:pt x="9540" y="700"/>
                    <a:pt x="9503" y="672"/>
                  </a:cubicBezTo>
                  <a:cubicBezTo>
                    <a:pt x="9440" y="625"/>
                    <a:pt x="9440" y="653"/>
                    <a:pt x="9382" y="580"/>
                  </a:cubicBezTo>
                  <a:cubicBezTo>
                    <a:pt x="9303" y="481"/>
                    <a:pt x="9434" y="405"/>
                    <a:pt x="9232" y="305"/>
                  </a:cubicBezTo>
                  <a:cubicBezTo>
                    <a:pt x="9116" y="247"/>
                    <a:pt x="9018" y="268"/>
                    <a:pt x="8964" y="159"/>
                  </a:cubicBezTo>
                  <a:cubicBezTo>
                    <a:pt x="8927" y="85"/>
                    <a:pt x="8946" y="74"/>
                    <a:pt x="8857" y="53"/>
                  </a:cubicBezTo>
                  <a:cubicBezTo>
                    <a:pt x="8637" y="0"/>
                    <a:pt x="8486" y="58"/>
                    <a:pt x="8380" y="5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b="1">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43" name="Freeform 42"/>
            <p:cNvSpPr>
              <a:spLocks/>
            </p:cNvSpPr>
            <p:nvPr/>
          </p:nvSpPr>
          <p:spPr bwMode="auto">
            <a:xfrm>
              <a:off x="2178683" y="2770765"/>
              <a:ext cx="1112940" cy="1822487"/>
            </a:xfrm>
            <a:custGeom>
              <a:avLst/>
              <a:gdLst>
                <a:gd name="T0" fmla="*/ 346 w 5130"/>
                <a:gd name="T1" fmla="*/ 423 h 8303"/>
                <a:gd name="T2" fmla="*/ 351 w 5130"/>
                <a:gd name="T3" fmla="*/ 538 h 8303"/>
                <a:gd name="T4" fmla="*/ 422 w 5130"/>
                <a:gd name="T5" fmla="*/ 1154 h 8303"/>
                <a:gd name="T6" fmla="*/ 189 w 5130"/>
                <a:gd name="T7" fmla="*/ 1421 h 8303"/>
                <a:gd name="T8" fmla="*/ 85 w 5130"/>
                <a:gd name="T9" fmla="*/ 2019 h 8303"/>
                <a:gd name="T10" fmla="*/ 204 w 5130"/>
                <a:gd name="T11" fmla="*/ 2455 h 8303"/>
                <a:gd name="T12" fmla="*/ 447 w 5130"/>
                <a:gd name="T13" fmla="*/ 2875 h 8303"/>
                <a:gd name="T14" fmla="*/ 680 w 5130"/>
                <a:gd name="T15" fmla="*/ 3306 h 8303"/>
                <a:gd name="T16" fmla="*/ 1264 w 5130"/>
                <a:gd name="T17" fmla="*/ 3725 h 8303"/>
                <a:gd name="T18" fmla="*/ 1421 w 5130"/>
                <a:gd name="T19" fmla="*/ 4745 h 8303"/>
                <a:gd name="T20" fmla="*/ 1421 w 5130"/>
                <a:gd name="T21" fmla="*/ 5122 h 8303"/>
                <a:gd name="T22" fmla="*/ 1477 w 5130"/>
                <a:gd name="T23" fmla="*/ 6095 h 8303"/>
                <a:gd name="T24" fmla="*/ 1686 w 5130"/>
                <a:gd name="T25" fmla="*/ 6735 h 8303"/>
                <a:gd name="T26" fmla="*/ 1911 w 5130"/>
                <a:gd name="T27" fmla="*/ 7364 h 8303"/>
                <a:gd name="T28" fmla="*/ 2185 w 5130"/>
                <a:gd name="T29" fmla="*/ 7953 h 8303"/>
                <a:gd name="T30" fmla="*/ 2552 w 5130"/>
                <a:gd name="T31" fmla="*/ 8086 h 8303"/>
                <a:gd name="T32" fmla="*/ 3087 w 5130"/>
                <a:gd name="T33" fmla="*/ 8303 h 8303"/>
                <a:gd name="T34" fmla="*/ 2750 w 5130"/>
                <a:gd name="T35" fmla="*/ 8014 h 8303"/>
                <a:gd name="T36" fmla="*/ 2585 w 5130"/>
                <a:gd name="T37" fmla="*/ 7678 h 8303"/>
                <a:gd name="T38" fmla="*/ 2717 w 5130"/>
                <a:gd name="T39" fmla="*/ 7445 h 8303"/>
                <a:gd name="T40" fmla="*/ 2627 w 5130"/>
                <a:gd name="T41" fmla="*/ 6972 h 8303"/>
                <a:gd name="T42" fmla="*/ 2773 w 5130"/>
                <a:gd name="T43" fmla="*/ 6587 h 8303"/>
                <a:gd name="T44" fmla="*/ 3242 w 5130"/>
                <a:gd name="T45" fmla="*/ 5966 h 8303"/>
                <a:gd name="T46" fmla="*/ 3535 w 5130"/>
                <a:gd name="T47" fmla="*/ 5520 h 8303"/>
                <a:gd name="T48" fmla="*/ 3729 w 5130"/>
                <a:gd name="T49" fmla="*/ 5174 h 8303"/>
                <a:gd name="T50" fmla="*/ 4062 w 5130"/>
                <a:gd name="T51" fmla="*/ 4494 h 8303"/>
                <a:gd name="T52" fmla="*/ 4543 w 5130"/>
                <a:gd name="T53" fmla="*/ 4273 h 8303"/>
                <a:gd name="T54" fmla="*/ 4678 w 5130"/>
                <a:gd name="T55" fmla="*/ 3783 h 8303"/>
                <a:gd name="T56" fmla="*/ 4714 w 5130"/>
                <a:gd name="T57" fmla="*/ 3456 h 8303"/>
                <a:gd name="T58" fmla="*/ 5083 w 5130"/>
                <a:gd name="T59" fmla="*/ 2634 h 8303"/>
                <a:gd name="T60" fmla="*/ 4845 w 5130"/>
                <a:gd name="T61" fmla="*/ 2110 h 8303"/>
                <a:gd name="T62" fmla="*/ 4014 w 5130"/>
                <a:gd name="T63" fmla="*/ 1726 h 8303"/>
                <a:gd name="T64" fmla="*/ 3582 w 5130"/>
                <a:gd name="T65" fmla="*/ 1543 h 8303"/>
                <a:gd name="T66" fmla="*/ 3299 w 5130"/>
                <a:gd name="T67" fmla="*/ 1000 h 8303"/>
                <a:gd name="T68" fmla="*/ 3040 w 5130"/>
                <a:gd name="T69" fmla="*/ 833 h 8303"/>
                <a:gd name="T70" fmla="*/ 2525 w 5130"/>
                <a:gd name="T71" fmla="*/ 584 h 8303"/>
                <a:gd name="T72" fmla="*/ 2334 w 5130"/>
                <a:gd name="T73" fmla="*/ 223 h 8303"/>
                <a:gd name="T74" fmla="*/ 1778 w 5130"/>
                <a:gd name="T75" fmla="*/ 254 h 8303"/>
                <a:gd name="T76" fmla="*/ 1423 w 5130"/>
                <a:gd name="T77" fmla="*/ 109 h 8303"/>
                <a:gd name="T78" fmla="*/ 1062 w 5130"/>
                <a:gd name="T79" fmla="*/ 65 h 8303"/>
                <a:gd name="T80" fmla="*/ 663 w 5130"/>
                <a:gd name="T81" fmla="*/ 342 h 8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30" h="8303">
                  <a:moveTo>
                    <a:pt x="419" y="420"/>
                  </a:moveTo>
                  <a:lnTo>
                    <a:pt x="346" y="423"/>
                  </a:lnTo>
                  <a:lnTo>
                    <a:pt x="337" y="498"/>
                  </a:lnTo>
                  <a:cubicBezTo>
                    <a:pt x="337" y="553"/>
                    <a:pt x="339" y="524"/>
                    <a:pt x="351" y="538"/>
                  </a:cubicBezTo>
                  <a:cubicBezTo>
                    <a:pt x="369" y="558"/>
                    <a:pt x="350" y="533"/>
                    <a:pt x="395" y="561"/>
                  </a:cubicBezTo>
                  <a:cubicBezTo>
                    <a:pt x="383" y="642"/>
                    <a:pt x="577" y="878"/>
                    <a:pt x="422" y="1154"/>
                  </a:cubicBezTo>
                  <a:cubicBezTo>
                    <a:pt x="386" y="1219"/>
                    <a:pt x="331" y="1250"/>
                    <a:pt x="265" y="1334"/>
                  </a:cubicBezTo>
                  <a:cubicBezTo>
                    <a:pt x="216" y="1396"/>
                    <a:pt x="252" y="1376"/>
                    <a:pt x="189" y="1421"/>
                  </a:cubicBezTo>
                  <a:cubicBezTo>
                    <a:pt x="93" y="1489"/>
                    <a:pt x="58" y="1674"/>
                    <a:pt x="76" y="1797"/>
                  </a:cubicBezTo>
                  <a:cubicBezTo>
                    <a:pt x="92" y="1900"/>
                    <a:pt x="171" y="1908"/>
                    <a:pt x="85" y="2019"/>
                  </a:cubicBezTo>
                  <a:cubicBezTo>
                    <a:pt x="21" y="2102"/>
                    <a:pt x="0" y="2138"/>
                    <a:pt x="49" y="2283"/>
                  </a:cubicBezTo>
                  <a:cubicBezTo>
                    <a:pt x="79" y="2368"/>
                    <a:pt x="153" y="2397"/>
                    <a:pt x="204" y="2455"/>
                  </a:cubicBezTo>
                  <a:cubicBezTo>
                    <a:pt x="257" y="2516"/>
                    <a:pt x="276" y="2604"/>
                    <a:pt x="309" y="2688"/>
                  </a:cubicBezTo>
                  <a:cubicBezTo>
                    <a:pt x="338" y="2761"/>
                    <a:pt x="407" y="2810"/>
                    <a:pt x="447" y="2875"/>
                  </a:cubicBezTo>
                  <a:lnTo>
                    <a:pt x="629" y="3195"/>
                  </a:lnTo>
                  <a:cubicBezTo>
                    <a:pt x="653" y="3268"/>
                    <a:pt x="622" y="3244"/>
                    <a:pt x="680" y="3306"/>
                  </a:cubicBezTo>
                  <a:cubicBezTo>
                    <a:pt x="871" y="3512"/>
                    <a:pt x="737" y="3428"/>
                    <a:pt x="958" y="3530"/>
                  </a:cubicBezTo>
                  <a:cubicBezTo>
                    <a:pt x="1109" y="3600"/>
                    <a:pt x="1137" y="3621"/>
                    <a:pt x="1264" y="3725"/>
                  </a:cubicBezTo>
                  <a:cubicBezTo>
                    <a:pt x="1451" y="3878"/>
                    <a:pt x="1390" y="4301"/>
                    <a:pt x="1415" y="4540"/>
                  </a:cubicBezTo>
                  <a:cubicBezTo>
                    <a:pt x="1423" y="4615"/>
                    <a:pt x="1417" y="4672"/>
                    <a:pt x="1421" y="4745"/>
                  </a:cubicBezTo>
                  <a:cubicBezTo>
                    <a:pt x="1425" y="4804"/>
                    <a:pt x="1446" y="4866"/>
                    <a:pt x="1442" y="4929"/>
                  </a:cubicBezTo>
                  <a:cubicBezTo>
                    <a:pt x="1436" y="5006"/>
                    <a:pt x="1421" y="5030"/>
                    <a:pt x="1421" y="5122"/>
                  </a:cubicBezTo>
                  <a:cubicBezTo>
                    <a:pt x="1429" y="5296"/>
                    <a:pt x="1492" y="5416"/>
                    <a:pt x="1516" y="5591"/>
                  </a:cubicBezTo>
                  <a:cubicBezTo>
                    <a:pt x="1540" y="5765"/>
                    <a:pt x="1490" y="5918"/>
                    <a:pt x="1477" y="6095"/>
                  </a:cubicBezTo>
                  <a:cubicBezTo>
                    <a:pt x="1470" y="6183"/>
                    <a:pt x="1521" y="6226"/>
                    <a:pt x="1542" y="6302"/>
                  </a:cubicBezTo>
                  <a:cubicBezTo>
                    <a:pt x="1597" y="6497"/>
                    <a:pt x="1561" y="6562"/>
                    <a:pt x="1686" y="6735"/>
                  </a:cubicBezTo>
                  <a:cubicBezTo>
                    <a:pt x="1794" y="6885"/>
                    <a:pt x="1796" y="6980"/>
                    <a:pt x="1832" y="7155"/>
                  </a:cubicBezTo>
                  <a:cubicBezTo>
                    <a:pt x="1851" y="7248"/>
                    <a:pt x="1896" y="7261"/>
                    <a:pt x="1911" y="7364"/>
                  </a:cubicBezTo>
                  <a:cubicBezTo>
                    <a:pt x="1934" y="7518"/>
                    <a:pt x="1997" y="7645"/>
                    <a:pt x="2078" y="7772"/>
                  </a:cubicBezTo>
                  <a:cubicBezTo>
                    <a:pt x="2117" y="7834"/>
                    <a:pt x="2133" y="7900"/>
                    <a:pt x="2185" y="7953"/>
                  </a:cubicBezTo>
                  <a:cubicBezTo>
                    <a:pt x="2241" y="8009"/>
                    <a:pt x="2242" y="8046"/>
                    <a:pt x="2338" y="8089"/>
                  </a:cubicBezTo>
                  <a:cubicBezTo>
                    <a:pt x="2440" y="8134"/>
                    <a:pt x="2451" y="8043"/>
                    <a:pt x="2552" y="8086"/>
                  </a:cubicBezTo>
                  <a:cubicBezTo>
                    <a:pt x="2684" y="8143"/>
                    <a:pt x="2628" y="8167"/>
                    <a:pt x="2683" y="8245"/>
                  </a:cubicBezTo>
                  <a:lnTo>
                    <a:pt x="3087" y="8303"/>
                  </a:lnTo>
                  <a:cubicBezTo>
                    <a:pt x="3148" y="8303"/>
                    <a:pt x="3135" y="8231"/>
                    <a:pt x="3110" y="8206"/>
                  </a:cubicBezTo>
                  <a:cubicBezTo>
                    <a:pt x="3073" y="8168"/>
                    <a:pt x="2861" y="8175"/>
                    <a:pt x="2750" y="8014"/>
                  </a:cubicBezTo>
                  <a:cubicBezTo>
                    <a:pt x="2725" y="7978"/>
                    <a:pt x="2718" y="7927"/>
                    <a:pt x="2690" y="7898"/>
                  </a:cubicBezTo>
                  <a:cubicBezTo>
                    <a:pt x="2629" y="7835"/>
                    <a:pt x="2532" y="7788"/>
                    <a:pt x="2585" y="7678"/>
                  </a:cubicBezTo>
                  <a:lnTo>
                    <a:pt x="2633" y="7537"/>
                  </a:lnTo>
                  <a:cubicBezTo>
                    <a:pt x="2658" y="7504"/>
                    <a:pt x="2699" y="7498"/>
                    <a:pt x="2717" y="7445"/>
                  </a:cubicBezTo>
                  <a:cubicBezTo>
                    <a:pt x="2760" y="7315"/>
                    <a:pt x="2634" y="7330"/>
                    <a:pt x="2580" y="7232"/>
                  </a:cubicBezTo>
                  <a:cubicBezTo>
                    <a:pt x="2519" y="7121"/>
                    <a:pt x="2646" y="7077"/>
                    <a:pt x="2627" y="6972"/>
                  </a:cubicBezTo>
                  <a:cubicBezTo>
                    <a:pt x="2601" y="6832"/>
                    <a:pt x="2648" y="6963"/>
                    <a:pt x="2710" y="6711"/>
                  </a:cubicBezTo>
                  <a:cubicBezTo>
                    <a:pt x="2723" y="6657"/>
                    <a:pt x="2745" y="6629"/>
                    <a:pt x="2773" y="6587"/>
                  </a:cubicBezTo>
                  <a:cubicBezTo>
                    <a:pt x="2834" y="6495"/>
                    <a:pt x="2795" y="6409"/>
                    <a:pt x="2910" y="6362"/>
                  </a:cubicBezTo>
                  <a:cubicBezTo>
                    <a:pt x="3258" y="6221"/>
                    <a:pt x="3103" y="6252"/>
                    <a:pt x="3242" y="5966"/>
                  </a:cubicBezTo>
                  <a:cubicBezTo>
                    <a:pt x="3286" y="5875"/>
                    <a:pt x="3357" y="5851"/>
                    <a:pt x="3419" y="5768"/>
                  </a:cubicBezTo>
                  <a:cubicBezTo>
                    <a:pt x="3459" y="5714"/>
                    <a:pt x="3510" y="5586"/>
                    <a:pt x="3535" y="5520"/>
                  </a:cubicBezTo>
                  <a:cubicBezTo>
                    <a:pt x="3606" y="5327"/>
                    <a:pt x="3642" y="5363"/>
                    <a:pt x="3677" y="5300"/>
                  </a:cubicBezTo>
                  <a:cubicBezTo>
                    <a:pt x="3697" y="5264"/>
                    <a:pt x="3701" y="5219"/>
                    <a:pt x="3729" y="5174"/>
                  </a:cubicBezTo>
                  <a:cubicBezTo>
                    <a:pt x="3758" y="5128"/>
                    <a:pt x="3797" y="5113"/>
                    <a:pt x="3815" y="5074"/>
                  </a:cubicBezTo>
                  <a:cubicBezTo>
                    <a:pt x="3910" y="4867"/>
                    <a:pt x="3589" y="4649"/>
                    <a:pt x="4062" y="4494"/>
                  </a:cubicBezTo>
                  <a:cubicBezTo>
                    <a:pt x="4238" y="4437"/>
                    <a:pt x="4085" y="4418"/>
                    <a:pt x="4454" y="4383"/>
                  </a:cubicBezTo>
                  <a:cubicBezTo>
                    <a:pt x="4495" y="4272"/>
                    <a:pt x="4492" y="4335"/>
                    <a:pt x="4543" y="4273"/>
                  </a:cubicBezTo>
                  <a:cubicBezTo>
                    <a:pt x="4587" y="4219"/>
                    <a:pt x="4536" y="4177"/>
                    <a:pt x="4584" y="4101"/>
                  </a:cubicBezTo>
                  <a:cubicBezTo>
                    <a:pt x="4706" y="3907"/>
                    <a:pt x="4629" y="3868"/>
                    <a:pt x="4678" y="3783"/>
                  </a:cubicBezTo>
                  <a:cubicBezTo>
                    <a:pt x="4729" y="3694"/>
                    <a:pt x="4697" y="3710"/>
                    <a:pt x="4712" y="3614"/>
                  </a:cubicBezTo>
                  <a:cubicBezTo>
                    <a:pt x="4727" y="3514"/>
                    <a:pt x="4749" y="3557"/>
                    <a:pt x="4714" y="3456"/>
                  </a:cubicBezTo>
                  <a:cubicBezTo>
                    <a:pt x="4634" y="3225"/>
                    <a:pt x="4784" y="3128"/>
                    <a:pt x="4869" y="2945"/>
                  </a:cubicBezTo>
                  <a:cubicBezTo>
                    <a:pt x="4906" y="2863"/>
                    <a:pt x="5029" y="2806"/>
                    <a:pt x="5083" y="2634"/>
                  </a:cubicBezTo>
                  <a:cubicBezTo>
                    <a:pt x="5117" y="2525"/>
                    <a:pt x="5130" y="2388"/>
                    <a:pt x="5090" y="2278"/>
                  </a:cubicBezTo>
                  <a:cubicBezTo>
                    <a:pt x="5024" y="2094"/>
                    <a:pt x="4990" y="2187"/>
                    <a:pt x="4845" y="2110"/>
                  </a:cubicBezTo>
                  <a:cubicBezTo>
                    <a:pt x="4720" y="2043"/>
                    <a:pt x="4657" y="1858"/>
                    <a:pt x="4466" y="1879"/>
                  </a:cubicBezTo>
                  <a:cubicBezTo>
                    <a:pt x="4297" y="1897"/>
                    <a:pt x="4157" y="1809"/>
                    <a:pt x="4014" y="1726"/>
                  </a:cubicBezTo>
                  <a:cubicBezTo>
                    <a:pt x="3942" y="1684"/>
                    <a:pt x="3806" y="1634"/>
                    <a:pt x="3723" y="1604"/>
                  </a:cubicBezTo>
                  <a:cubicBezTo>
                    <a:pt x="3657" y="1580"/>
                    <a:pt x="3651" y="1565"/>
                    <a:pt x="3582" y="1543"/>
                  </a:cubicBezTo>
                  <a:cubicBezTo>
                    <a:pt x="3455" y="1503"/>
                    <a:pt x="3480" y="1382"/>
                    <a:pt x="3419" y="1294"/>
                  </a:cubicBezTo>
                  <a:cubicBezTo>
                    <a:pt x="3365" y="1217"/>
                    <a:pt x="3357" y="1058"/>
                    <a:pt x="3299" y="1000"/>
                  </a:cubicBezTo>
                  <a:cubicBezTo>
                    <a:pt x="3260" y="961"/>
                    <a:pt x="3224" y="961"/>
                    <a:pt x="3184" y="902"/>
                  </a:cubicBezTo>
                  <a:cubicBezTo>
                    <a:pt x="3140" y="838"/>
                    <a:pt x="3127" y="858"/>
                    <a:pt x="3040" y="833"/>
                  </a:cubicBezTo>
                  <a:cubicBezTo>
                    <a:pt x="2814" y="768"/>
                    <a:pt x="2747" y="832"/>
                    <a:pt x="2647" y="738"/>
                  </a:cubicBezTo>
                  <a:cubicBezTo>
                    <a:pt x="2585" y="681"/>
                    <a:pt x="2570" y="656"/>
                    <a:pt x="2525" y="584"/>
                  </a:cubicBezTo>
                  <a:cubicBezTo>
                    <a:pt x="2466" y="489"/>
                    <a:pt x="2441" y="533"/>
                    <a:pt x="2368" y="478"/>
                  </a:cubicBezTo>
                  <a:cubicBezTo>
                    <a:pt x="2275" y="407"/>
                    <a:pt x="2338" y="333"/>
                    <a:pt x="2334" y="223"/>
                  </a:cubicBezTo>
                  <a:cubicBezTo>
                    <a:pt x="2164" y="179"/>
                    <a:pt x="2203" y="210"/>
                    <a:pt x="2034" y="212"/>
                  </a:cubicBezTo>
                  <a:cubicBezTo>
                    <a:pt x="1898" y="213"/>
                    <a:pt x="1915" y="310"/>
                    <a:pt x="1778" y="254"/>
                  </a:cubicBezTo>
                  <a:cubicBezTo>
                    <a:pt x="1709" y="226"/>
                    <a:pt x="1760" y="221"/>
                    <a:pt x="1659" y="213"/>
                  </a:cubicBezTo>
                  <a:cubicBezTo>
                    <a:pt x="1547" y="204"/>
                    <a:pt x="1518" y="143"/>
                    <a:pt x="1423" y="109"/>
                  </a:cubicBezTo>
                  <a:cubicBezTo>
                    <a:pt x="1321" y="72"/>
                    <a:pt x="1347" y="39"/>
                    <a:pt x="1179" y="14"/>
                  </a:cubicBezTo>
                  <a:cubicBezTo>
                    <a:pt x="1085" y="0"/>
                    <a:pt x="1105" y="26"/>
                    <a:pt x="1062" y="65"/>
                  </a:cubicBezTo>
                  <a:cubicBezTo>
                    <a:pt x="974" y="144"/>
                    <a:pt x="851" y="108"/>
                    <a:pt x="719" y="222"/>
                  </a:cubicBezTo>
                  <a:cubicBezTo>
                    <a:pt x="657" y="275"/>
                    <a:pt x="697" y="281"/>
                    <a:pt x="663" y="342"/>
                  </a:cubicBezTo>
                  <a:cubicBezTo>
                    <a:pt x="589" y="471"/>
                    <a:pt x="468" y="420"/>
                    <a:pt x="419" y="4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b="1">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44" name="Freeform 43"/>
            <p:cNvSpPr>
              <a:spLocks/>
            </p:cNvSpPr>
            <p:nvPr/>
          </p:nvSpPr>
          <p:spPr bwMode="auto">
            <a:xfrm>
              <a:off x="6652657" y="3401496"/>
              <a:ext cx="978543" cy="763399"/>
            </a:xfrm>
            <a:custGeom>
              <a:avLst/>
              <a:gdLst>
                <a:gd name="T0" fmla="*/ 2999 w 4511"/>
                <a:gd name="T1" fmla="*/ 166 h 3477"/>
                <a:gd name="T2" fmla="*/ 2640 w 4511"/>
                <a:gd name="T3" fmla="*/ 81 h 3477"/>
                <a:gd name="T4" fmla="*/ 2447 w 4511"/>
                <a:gd name="T5" fmla="*/ 70 h 3477"/>
                <a:gd name="T6" fmla="*/ 2123 w 4511"/>
                <a:gd name="T7" fmla="*/ 458 h 3477"/>
                <a:gd name="T8" fmla="*/ 1884 w 4511"/>
                <a:gd name="T9" fmla="*/ 358 h 3477"/>
                <a:gd name="T10" fmla="*/ 1635 w 4511"/>
                <a:gd name="T11" fmla="*/ 486 h 3477"/>
                <a:gd name="T12" fmla="*/ 1446 w 4511"/>
                <a:gd name="T13" fmla="*/ 660 h 3477"/>
                <a:gd name="T14" fmla="*/ 1281 w 4511"/>
                <a:gd name="T15" fmla="*/ 871 h 3477"/>
                <a:gd name="T16" fmla="*/ 817 w 4511"/>
                <a:gd name="T17" fmla="*/ 1146 h 3477"/>
                <a:gd name="T18" fmla="*/ 565 w 4511"/>
                <a:gd name="T19" fmla="*/ 1257 h 3477"/>
                <a:gd name="T20" fmla="*/ 334 w 4511"/>
                <a:gd name="T21" fmla="*/ 1403 h 3477"/>
                <a:gd name="T22" fmla="*/ 317 w 4511"/>
                <a:gd name="T23" fmla="*/ 1524 h 3477"/>
                <a:gd name="T24" fmla="*/ 235 w 4511"/>
                <a:gd name="T25" fmla="*/ 1716 h 3477"/>
                <a:gd name="T26" fmla="*/ 209 w 4511"/>
                <a:gd name="T27" fmla="*/ 2051 h 3477"/>
                <a:gd name="T28" fmla="*/ 241 w 4511"/>
                <a:gd name="T29" fmla="*/ 2409 h 3477"/>
                <a:gd name="T30" fmla="*/ 191 w 4511"/>
                <a:gd name="T31" fmla="*/ 2738 h 3477"/>
                <a:gd name="T32" fmla="*/ 174 w 4511"/>
                <a:gd name="T33" fmla="*/ 2976 h 3477"/>
                <a:gd name="T34" fmla="*/ 335 w 4511"/>
                <a:gd name="T35" fmla="*/ 3021 h 3477"/>
                <a:gd name="T36" fmla="*/ 475 w 4511"/>
                <a:gd name="T37" fmla="*/ 2947 h 3477"/>
                <a:gd name="T38" fmla="*/ 639 w 4511"/>
                <a:gd name="T39" fmla="*/ 2897 h 3477"/>
                <a:gd name="T40" fmla="*/ 1040 w 4511"/>
                <a:gd name="T41" fmla="*/ 2810 h 3477"/>
                <a:gd name="T42" fmla="*/ 1310 w 4511"/>
                <a:gd name="T43" fmla="*/ 2679 h 3477"/>
                <a:gd name="T44" fmla="*/ 1486 w 4511"/>
                <a:gd name="T45" fmla="*/ 2655 h 3477"/>
                <a:gd name="T46" fmla="*/ 1804 w 4511"/>
                <a:gd name="T47" fmla="*/ 2574 h 3477"/>
                <a:gd name="T48" fmla="*/ 1960 w 4511"/>
                <a:gd name="T49" fmla="*/ 2617 h 3477"/>
                <a:gd name="T50" fmla="*/ 2099 w 4511"/>
                <a:gd name="T51" fmla="*/ 2678 h 3477"/>
                <a:gd name="T52" fmla="*/ 2153 w 4511"/>
                <a:gd name="T53" fmla="*/ 2823 h 3477"/>
                <a:gd name="T54" fmla="*/ 2207 w 4511"/>
                <a:gd name="T55" fmla="*/ 2971 h 3477"/>
                <a:gd name="T56" fmla="*/ 2453 w 4511"/>
                <a:gd name="T57" fmla="*/ 3127 h 3477"/>
                <a:gd name="T58" fmla="*/ 2567 w 4511"/>
                <a:gd name="T59" fmla="*/ 3389 h 3477"/>
                <a:gd name="T60" fmla="*/ 2717 w 4511"/>
                <a:gd name="T61" fmla="*/ 3439 h 3477"/>
                <a:gd name="T62" fmla="*/ 2905 w 4511"/>
                <a:gd name="T63" fmla="*/ 3456 h 3477"/>
                <a:gd name="T64" fmla="*/ 3077 w 4511"/>
                <a:gd name="T65" fmla="*/ 3469 h 3477"/>
                <a:gd name="T66" fmla="*/ 3222 w 4511"/>
                <a:gd name="T67" fmla="*/ 3414 h 3477"/>
                <a:gd name="T68" fmla="*/ 3437 w 4511"/>
                <a:gd name="T69" fmla="*/ 3328 h 3477"/>
                <a:gd name="T70" fmla="*/ 3502 w 4511"/>
                <a:gd name="T71" fmla="*/ 3293 h 3477"/>
                <a:gd name="T72" fmla="*/ 3631 w 4511"/>
                <a:gd name="T73" fmla="*/ 3121 h 3477"/>
                <a:gd name="T74" fmla="*/ 3762 w 4511"/>
                <a:gd name="T75" fmla="*/ 2952 h 3477"/>
                <a:gd name="T76" fmla="*/ 4071 w 4511"/>
                <a:gd name="T77" fmla="*/ 2659 h 3477"/>
                <a:gd name="T78" fmla="*/ 4171 w 4511"/>
                <a:gd name="T79" fmla="*/ 2559 h 3477"/>
                <a:gd name="T80" fmla="*/ 4239 w 4511"/>
                <a:gd name="T81" fmla="*/ 2427 h 3477"/>
                <a:gd name="T82" fmla="*/ 4373 w 4511"/>
                <a:gd name="T83" fmla="*/ 2160 h 3477"/>
                <a:gd name="T84" fmla="*/ 4420 w 4511"/>
                <a:gd name="T85" fmla="*/ 2006 h 3477"/>
                <a:gd name="T86" fmla="*/ 4337 w 4511"/>
                <a:gd name="T87" fmla="*/ 1592 h 3477"/>
                <a:gd name="T88" fmla="*/ 4160 w 4511"/>
                <a:gd name="T89" fmla="*/ 1267 h 3477"/>
                <a:gd name="T90" fmla="*/ 4106 w 4511"/>
                <a:gd name="T91" fmla="*/ 1149 h 3477"/>
                <a:gd name="T92" fmla="*/ 3919 w 4511"/>
                <a:gd name="T93" fmla="*/ 982 h 3477"/>
                <a:gd name="T94" fmla="*/ 3899 w 4511"/>
                <a:gd name="T95" fmla="*/ 694 h 3477"/>
                <a:gd name="T96" fmla="*/ 3875 w 4511"/>
                <a:gd name="T97" fmla="*/ 555 h 3477"/>
                <a:gd name="T98" fmla="*/ 3820 w 4511"/>
                <a:gd name="T99" fmla="*/ 443 h 3477"/>
                <a:gd name="T100" fmla="*/ 3680 w 4511"/>
                <a:gd name="T101" fmla="*/ 95 h 3477"/>
                <a:gd name="T102" fmla="*/ 3587 w 4511"/>
                <a:gd name="T103" fmla="*/ 35 h 3477"/>
                <a:gd name="T104" fmla="*/ 3503 w 4511"/>
                <a:gd name="T105" fmla="*/ 211 h 3477"/>
                <a:gd name="T106" fmla="*/ 3441 w 4511"/>
                <a:gd name="T107" fmla="*/ 426 h 3477"/>
                <a:gd name="T108" fmla="*/ 3370 w 4511"/>
                <a:gd name="T109" fmla="*/ 630 h 3477"/>
                <a:gd name="T110" fmla="*/ 3265 w 4511"/>
                <a:gd name="T111" fmla="*/ 786 h 3477"/>
                <a:gd name="T112" fmla="*/ 2940 w 4511"/>
                <a:gd name="T113" fmla="*/ 572 h 3477"/>
                <a:gd name="T114" fmla="*/ 2950 w 4511"/>
                <a:gd name="T115" fmla="*/ 372 h 3477"/>
                <a:gd name="T116" fmla="*/ 2981 w 4511"/>
                <a:gd name="T117" fmla="*/ 266 h 3477"/>
                <a:gd name="T118" fmla="*/ 2999 w 4511"/>
                <a:gd name="T119" fmla="*/ 166 h 3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11" h="3477">
                  <a:moveTo>
                    <a:pt x="2999" y="166"/>
                  </a:moveTo>
                  <a:cubicBezTo>
                    <a:pt x="2951" y="95"/>
                    <a:pt x="2784" y="130"/>
                    <a:pt x="2640" y="81"/>
                  </a:cubicBezTo>
                  <a:cubicBezTo>
                    <a:pt x="2585" y="63"/>
                    <a:pt x="2524" y="0"/>
                    <a:pt x="2447" y="70"/>
                  </a:cubicBezTo>
                  <a:cubicBezTo>
                    <a:pt x="2342" y="166"/>
                    <a:pt x="2173" y="331"/>
                    <a:pt x="2123" y="458"/>
                  </a:cubicBezTo>
                  <a:cubicBezTo>
                    <a:pt x="1999" y="439"/>
                    <a:pt x="1966" y="326"/>
                    <a:pt x="1884" y="358"/>
                  </a:cubicBezTo>
                  <a:cubicBezTo>
                    <a:pt x="1741" y="414"/>
                    <a:pt x="1782" y="399"/>
                    <a:pt x="1635" y="486"/>
                  </a:cubicBezTo>
                  <a:cubicBezTo>
                    <a:pt x="1562" y="529"/>
                    <a:pt x="1509" y="612"/>
                    <a:pt x="1446" y="660"/>
                  </a:cubicBezTo>
                  <a:cubicBezTo>
                    <a:pt x="1326" y="751"/>
                    <a:pt x="1361" y="707"/>
                    <a:pt x="1281" y="871"/>
                  </a:cubicBezTo>
                  <a:cubicBezTo>
                    <a:pt x="1156" y="1131"/>
                    <a:pt x="944" y="1076"/>
                    <a:pt x="817" y="1146"/>
                  </a:cubicBezTo>
                  <a:cubicBezTo>
                    <a:pt x="645" y="1242"/>
                    <a:pt x="640" y="1185"/>
                    <a:pt x="565" y="1257"/>
                  </a:cubicBezTo>
                  <a:cubicBezTo>
                    <a:pt x="476" y="1342"/>
                    <a:pt x="358" y="1351"/>
                    <a:pt x="334" y="1403"/>
                  </a:cubicBezTo>
                  <a:cubicBezTo>
                    <a:pt x="318" y="1448"/>
                    <a:pt x="333" y="1478"/>
                    <a:pt x="317" y="1524"/>
                  </a:cubicBezTo>
                  <a:cubicBezTo>
                    <a:pt x="288" y="1607"/>
                    <a:pt x="284" y="1515"/>
                    <a:pt x="235" y="1716"/>
                  </a:cubicBezTo>
                  <a:cubicBezTo>
                    <a:pt x="189" y="1904"/>
                    <a:pt x="137" y="1769"/>
                    <a:pt x="209" y="2051"/>
                  </a:cubicBezTo>
                  <a:cubicBezTo>
                    <a:pt x="246" y="2197"/>
                    <a:pt x="241" y="2261"/>
                    <a:pt x="241" y="2409"/>
                  </a:cubicBezTo>
                  <a:cubicBezTo>
                    <a:pt x="241" y="2590"/>
                    <a:pt x="293" y="2564"/>
                    <a:pt x="191" y="2738"/>
                  </a:cubicBezTo>
                  <a:cubicBezTo>
                    <a:pt x="140" y="2826"/>
                    <a:pt x="0" y="2823"/>
                    <a:pt x="174" y="2976"/>
                  </a:cubicBezTo>
                  <a:cubicBezTo>
                    <a:pt x="215" y="3012"/>
                    <a:pt x="259" y="3035"/>
                    <a:pt x="335" y="3021"/>
                  </a:cubicBezTo>
                  <a:cubicBezTo>
                    <a:pt x="404" y="3007"/>
                    <a:pt x="420" y="2969"/>
                    <a:pt x="475" y="2947"/>
                  </a:cubicBezTo>
                  <a:cubicBezTo>
                    <a:pt x="530" y="2925"/>
                    <a:pt x="584" y="2916"/>
                    <a:pt x="639" y="2897"/>
                  </a:cubicBezTo>
                  <a:cubicBezTo>
                    <a:pt x="860" y="2819"/>
                    <a:pt x="896" y="2922"/>
                    <a:pt x="1040" y="2810"/>
                  </a:cubicBezTo>
                  <a:cubicBezTo>
                    <a:pt x="1089" y="2773"/>
                    <a:pt x="1251" y="2697"/>
                    <a:pt x="1310" y="2679"/>
                  </a:cubicBezTo>
                  <a:cubicBezTo>
                    <a:pt x="1361" y="2664"/>
                    <a:pt x="1431" y="2666"/>
                    <a:pt x="1486" y="2655"/>
                  </a:cubicBezTo>
                  <a:cubicBezTo>
                    <a:pt x="1606" y="2631"/>
                    <a:pt x="1670" y="2587"/>
                    <a:pt x="1804" y="2574"/>
                  </a:cubicBezTo>
                  <a:cubicBezTo>
                    <a:pt x="1909" y="2563"/>
                    <a:pt x="1900" y="2577"/>
                    <a:pt x="1960" y="2617"/>
                  </a:cubicBezTo>
                  <a:cubicBezTo>
                    <a:pt x="2001" y="2644"/>
                    <a:pt x="2070" y="2648"/>
                    <a:pt x="2099" y="2678"/>
                  </a:cubicBezTo>
                  <a:cubicBezTo>
                    <a:pt x="2114" y="2694"/>
                    <a:pt x="2152" y="2795"/>
                    <a:pt x="2153" y="2823"/>
                  </a:cubicBezTo>
                  <a:cubicBezTo>
                    <a:pt x="2158" y="2901"/>
                    <a:pt x="2142" y="2932"/>
                    <a:pt x="2207" y="2971"/>
                  </a:cubicBezTo>
                  <a:cubicBezTo>
                    <a:pt x="2288" y="3020"/>
                    <a:pt x="2420" y="3042"/>
                    <a:pt x="2453" y="3127"/>
                  </a:cubicBezTo>
                  <a:cubicBezTo>
                    <a:pt x="2503" y="3256"/>
                    <a:pt x="2416" y="3345"/>
                    <a:pt x="2567" y="3389"/>
                  </a:cubicBezTo>
                  <a:cubicBezTo>
                    <a:pt x="2620" y="3405"/>
                    <a:pt x="2665" y="3423"/>
                    <a:pt x="2717" y="3439"/>
                  </a:cubicBezTo>
                  <a:cubicBezTo>
                    <a:pt x="2780" y="3458"/>
                    <a:pt x="2833" y="3452"/>
                    <a:pt x="2905" y="3456"/>
                  </a:cubicBezTo>
                  <a:cubicBezTo>
                    <a:pt x="2950" y="3458"/>
                    <a:pt x="3034" y="3477"/>
                    <a:pt x="3077" y="3469"/>
                  </a:cubicBezTo>
                  <a:cubicBezTo>
                    <a:pt x="3123" y="3460"/>
                    <a:pt x="3163" y="3426"/>
                    <a:pt x="3222" y="3414"/>
                  </a:cubicBezTo>
                  <a:cubicBezTo>
                    <a:pt x="3451" y="3367"/>
                    <a:pt x="3335" y="3374"/>
                    <a:pt x="3437" y="3328"/>
                  </a:cubicBezTo>
                  <a:cubicBezTo>
                    <a:pt x="3478" y="3309"/>
                    <a:pt x="3467" y="3328"/>
                    <a:pt x="3502" y="3293"/>
                  </a:cubicBezTo>
                  <a:lnTo>
                    <a:pt x="3631" y="3121"/>
                  </a:lnTo>
                  <a:cubicBezTo>
                    <a:pt x="3728" y="2970"/>
                    <a:pt x="3708" y="3074"/>
                    <a:pt x="3762" y="2952"/>
                  </a:cubicBezTo>
                  <a:cubicBezTo>
                    <a:pt x="3813" y="2836"/>
                    <a:pt x="4027" y="2711"/>
                    <a:pt x="4071" y="2659"/>
                  </a:cubicBezTo>
                  <a:cubicBezTo>
                    <a:pt x="4176" y="2531"/>
                    <a:pt x="4116" y="2612"/>
                    <a:pt x="4171" y="2559"/>
                  </a:cubicBezTo>
                  <a:cubicBezTo>
                    <a:pt x="4208" y="2523"/>
                    <a:pt x="4210" y="2473"/>
                    <a:pt x="4239" y="2427"/>
                  </a:cubicBezTo>
                  <a:cubicBezTo>
                    <a:pt x="4283" y="2357"/>
                    <a:pt x="4335" y="2240"/>
                    <a:pt x="4373" y="2160"/>
                  </a:cubicBezTo>
                  <a:cubicBezTo>
                    <a:pt x="4399" y="2106"/>
                    <a:pt x="4395" y="2062"/>
                    <a:pt x="4420" y="2006"/>
                  </a:cubicBezTo>
                  <a:cubicBezTo>
                    <a:pt x="4511" y="1804"/>
                    <a:pt x="4482" y="1770"/>
                    <a:pt x="4337" y="1592"/>
                  </a:cubicBezTo>
                  <a:cubicBezTo>
                    <a:pt x="4297" y="1542"/>
                    <a:pt x="4188" y="1330"/>
                    <a:pt x="4160" y="1267"/>
                  </a:cubicBezTo>
                  <a:lnTo>
                    <a:pt x="4106" y="1149"/>
                  </a:lnTo>
                  <a:cubicBezTo>
                    <a:pt x="4069" y="1069"/>
                    <a:pt x="3933" y="1004"/>
                    <a:pt x="3919" y="982"/>
                  </a:cubicBezTo>
                  <a:cubicBezTo>
                    <a:pt x="3887" y="905"/>
                    <a:pt x="3915" y="782"/>
                    <a:pt x="3899" y="694"/>
                  </a:cubicBezTo>
                  <a:cubicBezTo>
                    <a:pt x="3887" y="629"/>
                    <a:pt x="3879" y="633"/>
                    <a:pt x="3875" y="555"/>
                  </a:cubicBezTo>
                  <a:cubicBezTo>
                    <a:pt x="3871" y="483"/>
                    <a:pt x="3857" y="490"/>
                    <a:pt x="3820" y="443"/>
                  </a:cubicBezTo>
                  <a:cubicBezTo>
                    <a:pt x="3770" y="381"/>
                    <a:pt x="3713" y="181"/>
                    <a:pt x="3680" y="95"/>
                  </a:cubicBezTo>
                  <a:cubicBezTo>
                    <a:pt x="3661" y="44"/>
                    <a:pt x="3640" y="42"/>
                    <a:pt x="3587" y="35"/>
                  </a:cubicBezTo>
                  <a:cubicBezTo>
                    <a:pt x="3559" y="65"/>
                    <a:pt x="3517" y="164"/>
                    <a:pt x="3503" y="211"/>
                  </a:cubicBezTo>
                  <a:lnTo>
                    <a:pt x="3441" y="426"/>
                  </a:lnTo>
                  <a:cubicBezTo>
                    <a:pt x="3420" y="539"/>
                    <a:pt x="3395" y="545"/>
                    <a:pt x="3370" y="630"/>
                  </a:cubicBezTo>
                  <a:cubicBezTo>
                    <a:pt x="3354" y="687"/>
                    <a:pt x="3353" y="803"/>
                    <a:pt x="3265" y="786"/>
                  </a:cubicBezTo>
                  <a:cubicBezTo>
                    <a:pt x="3221" y="777"/>
                    <a:pt x="2968" y="611"/>
                    <a:pt x="2940" y="572"/>
                  </a:cubicBezTo>
                  <a:cubicBezTo>
                    <a:pt x="2879" y="486"/>
                    <a:pt x="2917" y="455"/>
                    <a:pt x="2950" y="372"/>
                  </a:cubicBezTo>
                  <a:cubicBezTo>
                    <a:pt x="2967" y="329"/>
                    <a:pt x="2964" y="302"/>
                    <a:pt x="2981" y="266"/>
                  </a:cubicBezTo>
                  <a:cubicBezTo>
                    <a:pt x="2999" y="226"/>
                    <a:pt x="3022" y="220"/>
                    <a:pt x="2999" y="16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b="1">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45" name="Freeform 44"/>
            <p:cNvSpPr>
              <a:spLocks/>
            </p:cNvSpPr>
            <p:nvPr/>
          </p:nvSpPr>
          <p:spPr bwMode="auto">
            <a:xfrm>
              <a:off x="3072812" y="1003369"/>
              <a:ext cx="947443" cy="518302"/>
            </a:xfrm>
            <a:custGeom>
              <a:avLst/>
              <a:gdLst>
                <a:gd name="T0" fmla="*/ 959 w 4370"/>
                <a:gd name="T1" fmla="*/ 1338 h 2363"/>
                <a:gd name="T2" fmla="*/ 672 w 4370"/>
                <a:gd name="T3" fmla="*/ 1693 h 2363"/>
                <a:gd name="T4" fmla="*/ 712 w 4370"/>
                <a:gd name="T5" fmla="*/ 1991 h 2363"/>
                <a:gd name="T6" fmla="*/ 987 w 4370"/>
                <a:gd name="T7" fmla="*/ 2206 h 2363"/>
                <a:gd name="T8" fmla="*/ 1089 w 4370"/>
                <a:gd name="T9" fmla="*/ 2291 h 2363"/>
                <a:gd name="T10" fmla="*/ 1303 w 4370"/>
                <a:gd name="T11" fmla="*/ 2207 h 2363"/>
                <a:gd name="T12" fmla="*/ 1470 w 4370"/>
                <a:gd name="T13" fmla="*/ 2011 h 2363"/>
                <a:gd name="T14" fmla="*/ 1568 w 4370"/>
                <a:gd name="T15" fmla="*/ 1921 h 2363"/>
                <a:gd name="T16" fmla="*/ 1640 w 4370"/>
                <a:gd name="T17" fmla="*/ 1805 h 2363"/>
                <a:gd name="T18" fmla="*/ 1825 w 4370"/>
                <a:gd name="T19" fmla="*/ 1725 h 2363"/>
                <a:gd name="T20" fmla="*/ 1898 w 4370"/>
                <a:gd name="T21" fmla="*/ 1703 h 2363"/>
                <a:gd name="T22" fmla="*/ 2208 w 4370"/>
                <a:gd name="T23" fmla="*/ 1634 h 2363"/>
                <a:gd name="T24" fmla="*/ 2429 w 4370"/>
                <a:gd name="T25" fmla="*/ 1491 h 2363"/>
                <a:gd name="T26" fmla="*/ 2743 w 4370"/>
                <a:gd name="T27" fmla="*/ 1430 h 2363"/>
                <a:gd name="T28" fmla="*/ 3026 w 4370"/>
                <a:gd name="T29" fmla="*/ 1351 h 2363"/>
                <a:gd name="T30" fmla="*/ 3301 w 4370"/>
                <a:gd name="T31" fmla="*/ 1249 h 2363"/>
                <a:gd name="T32" fmla="*/ 3344 w 4370"/>
                <a:gd name="T33" fmla="*/ 979 h 2363"/>
                <a:gd name="T34" fmla="*/ 3624 w 4370"/>
                <a:gd name="T35" fmla="*/ 796 h 2363"/>
                <a:gd name="T36" fmla="*/ 3640 w 4370"/>
                <a:gd name="T37" fmla="*/ 774 h 2363"/>
                <a:gd name="T38" fmla="*/ 3666 w 4370"/>
                <a:gd name="T39" fmla="*/ 750 h 2363"/>
                <a:gd name="T40" fmla="*/ 3725 w 4370"/>
                <a:gd name="T41" fmla="*/ 620 h 2363"/>
                <a:gd name="T42" fmla="*/ 3785 w 4370"/>
                <a:gd name="T43" fmla="*/ 494 h 2363"/>
                <a:gd name="T44" fmla="*/ 3968 w 4370"/>
                <a:gd name="T45" fmla="*/ 312 h 2363"/>
                <a:gd name="T46" fmla="*/ 4105 w 4370"/>
                <a:gd name="T47" fmla="*/ 263 h 2363"/>
                <a:gd name="T48" fmla="*/ 4370 w 4370"/>
                <a:gd name="T49" fmla="*/ 156 h 2363"/>
                <a:gd name="T50" fmla="*/ 4012 w 4370"/>
                <a:gd name="T51" fmla="*/ 123 h 2363"/>
                <a:gd name="T52" fmla="*/ 3273 w 4370"/>
                <a:gd name="T53" fmla="*/ 1 h 2363"/>
                <a:gd name="T54" fmla="*/ 2869 w 4370"/>
                <a:gd name="T55" fmla="*/ 37 h 2363"/>
                <a:gd name="T56" fmla="*/ 2466 w 4370"/>
                <a:gd name="T57" fmla="*/ 37 h 2363"/>
                <a:gd name="T58" fmla="*/ 2096 w 4370"/>
                <a:gd name="T59" fmla="*/ 87 h 2363"/>
                <a:gd name="T60" fmla="*/ 1508 w 4370"/>
                <a:gd name="T61" fmla="*/ 121 h 2363"/>
                <a:gd name="T62" fmla="*/ 1294 w 4370"/>
                <a:gd name="T63" fmla="*/ 134 h 2363"/>
                <a:gd name="T64" fmla="*/ 946 w 4370"/>
                <a:gd name="T65" fmla="*/ 209 h 2363"/>
                <a:gd name="T66" fmla="*/ 777 w 4370"/>
                <a:gd name="T67" fmla="*/ 249 h 2363"/>
                <a:gd name="T68" fmla="*/ 268 w 4370"/>
                <a:gd name="T69" fmla="*/ 387 h 2363"/>
                <a:gd name="T70" fmla="*/ 126 w 4370"/>
                <a:gd name="T71" fmla="*/ 586 h 2363"/>
                <a:gd name="T72" fmla="*/ 667 w 4370"/>
                <a:gd name="T73" fmla="*/ 659 h 2363"/>
                <a:gd name="T74" fmla="*/ 831 w 4370"/>
                <a:gd name="T75" fmla="*/ 720 h 2363"/>
                <a:gd name="T76" fmla="*/ 846 w 4370"/>
                <a:gd name="T77" fmla="*/ 1037 h 2363"/>
                <a:gd name="T78" fmla="*/ 960 w 4370"/>
                <a:gd name="T79" fmla="*/ 1294 h 2363"/>
                <a:gd name="T80" fmla="*/ 959 w 4370"/>
                <a:gd name="T81" fmla="*/ 1338 h 2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70" h="2363">
                  <a:moveTo>
                    <a:pt x="959" y="1338"/>
                  </a:moveTo>
                  <a:cubicBezTo>
                    <a:pt x="914" y="1377"/>
                    <a:pt x="629" y="1366"/>
                    <a:pt x="672" y="1693"/>
                  </a:cubicBezTo>
                  <a:cubicBezTo>
                    <a:pt x="684" y="1785"/>
                    <a:pt x="684" y="1919"/>
                    <a:pt x="712" y="1991"/>
                  </a:cubicBezTo>
                  <a:cubicBezTo>
                    <a:pt x="847" y="2339"/>
                    <a:pt x="844" y="2159"/>
                    <a:pt x="987" y="2206"/>
                  </a:cubicBezTo>
                  <a:cubicBezTo>
                    <a:pt x="1050" y="2226"/>
                    <a:pt x="1044" y="2262"/>
                    <a:pt x="1089" y="2291"/>
                  </a:cubicBezTo>
                  <a:cubicBezTo>
                    <a:pt x="1200" y="2363"/>
                    <a:pt x="1247" y="2258"/>
                    <a:pt x="1303" y="2207"/>
                  </a:cubicBezTo>
                  <a:cubicBezTo>
                    <a:pt x="1453" y="2070"/>
                    <a:pt x="1372" y="2073"/>
                    <a:pt x="1470" y="2011"/>
                  </a:cubicBezTo>
                  <a:cubicBezTo>
                    <a:pt x="1504" y="1990"/>
                    <a:pt x="1544" y="1958"/>
                    <a:pt x="1568" y="1921"/>
                  </a:cubicBezTo>
                  <a:cubicBezTo>
                    <a:pt x="1599" y="1870"/>
                    <a:pt x="1605" y="1850"/>
                    <a:pt x="1640" y="1805"/>
                  </a:cubicBezTo>
                  <a:cubicBezTo>
                    <a:pt x="1716" y="1707"/>
                    <a:pt x="1743" y="1741"/>
                    <a:pt x="1825" y="1725"/>
                  </a:cubicBezTo>
                  <a:cubicBezTo>
                    <a:pt x="1858" y="1718"/>
                    <a:pt x="1870" y="1707"/>
                    <a:pt x="1898" y="1703"/>
                  </a:cubicBezTo>
                  <a:cubicBezTo>
                    <a:pt x="2065" y="1679"/>
                    <a:pt x="2055" y="1693"/>
                    <a:pt x="2208" y="1634"/>
                  </a:cubicBezTo>
                  <a:cubicBezTo>
                    <a:pt x="2297" y="1599"/>
                    <a:pt x="2347" y="1538"/>
                    <a:pt x="2429" y="1491"/>
                  </a:cubicBezTo>
                  <a:cubicBezTo>
                    <a:pt x="2469" y="1468"/>
                    <a:pt x="2672" y="1443"/>
                    <a:pt x="2743" y="1430"/>
                  </a:cubicBezTo>
                  <a:cubicBezTo>
                    <a:pt x="2857" y="1411"/>
                    <a:pt x="2933" y="1396"/>
                    <a:pt x="3026" y="1351"/>
                  </a:cubicBezTo>
                  <a:cubicBezTo>
                    <a:pt x="3087" y="1321"/>
                    <a:pt x="3277" y="1270"/>
                    <a:pt x="3301" y="1249"/>
                  </a:cubicBezTo>
                  <a:cubicBezTo>
                    <a:pt x="3422" y="1145"/>
                    <a:pt x="3317" y="1052"/>
                    <a:pt x="3344" y="979"/>
                  </a:cubicBezTo>
                  <a:cubicBezTo>
                    <a:pt x="3372" y="902"/>
                    <a:pt x="3531" y="929"/>
                    <a:pt x="3624" y="796"/>
                  </a:cubicBezTo>
                  <a:cubicBezTo>
                    <a:pt x="3636" y="779"/>
                    <a:pt x="3626" y="790"/>
                    <a:pt x="3640" y="774"/>
                  </a:cubicBezTo>
                  <a:cubicBezTo>
                    <a:pt x="3647" y="767"/>
                    <a:pt x="3657" y="761"/>
                    <a:pt x="3666" y="750"/>
                  </a:cubicBezTo>
                  <a:cubicBezTo>
                    <a:pt x="3693" y="716"/>
                    <a:pt x="3701" y="667"/>
                    <a:pt x="3725" y="620"/>
                  </a:cubicBezTo>
                  <a:cubicBezTo>
                    <a:pt x="3758" y="559"/>
                    <a:pt x="3780" y="591"/>
                    <a:pt x="3785" y="494"/>
                  </a:cubicBezTo>
                  <a:cubicBezTo>
                    <a:pt x="3791" y="355"/>
                    <a:pt x="3829" y="379"/>
                    <a:pt x="3968" y="312"/>
                  </a:cubicBezTo>
                  <a:cubicBezTo>
                    <a:pt x="4024" y="284"/>
                    <a:pt x="4047" y="275"/>
                    <a:pt x="4105" y="263"/>
                  </a:cubicBezTo>
                  <a:cubicBezTo>
                    <a:pt x="4189" y="247"/>
                    <a:pt x="4358" y="234"/>
                    <a:pt x="4370" y="156"/>
                  </a:cubicBezTo>
                  <a:cubicBezTo>
                    <a:pt x="4313" y="110"/>
                    <a:pt x="4103" y="131"/>
                    <a:pt x="4012" y="123"/>
                  </a:cubicBezTo>
                  <a:cubicBezTo>
                    <a:pt x="3776" y="101"/>
                    <a:pt x="3646" y="0"/>
                    <a:pt x="3273" y="1"/>
                  </a:cubicBezTo>
                  <a:cubicBezTo>
                    <a:pt x="2948" y="2"/>
                    <a:pt x="3042" y="26"/>
                    <a:pt x="2869" y="37"/>
                  </a:cubicBezTo>
                  <a:cubicBezTo>
                    <a:pt x="2748" y="46"/>
                    <a:pt x="2605" y="20"/>
                    <a:pt x="2466" y="37"/>
                  </a:cubicBezTo>
                  <a:cubicBezTo>
                    <a:pt x="2339" y="53"/>
                    <a:pt x="2224" y="87"/>
                    <a:pt x="2096" y="87"/>
                  </a:cubicBezTo>
                  <a:cubicBezTo>
                    <a:pt x="1929" y="88"/>
                    <a:pt x="1673" y="92"/>
                    <a:pt x="1508" y="121"/>
                  </a:cubicBezTo>
                  <a:cubicBezTo>
                    <a:pt x="1427" y="135"/>
                    <a:pt x="1377" y="131"/>
                    <a:pt x="1294" y="134"/>
                  </a:cubicBezTo>
                  <a:lnTo>
                    <a:pt x="946" y="209"/>
                  </a:lnTo>
                  <a:cubicBezTo>
                    <a:pt x="883" y="224"/>
                    <a:pt x="848" y="240"/>
                    <a:pt x="777" y="249"/>
                  </a:cubicBezTo>
                  <a:cubicBezTo>
                    <a:pt x="530" y="281"/>
                    <a:pt x="831" y="354"/>
                    <a:pt x="268" y="387"/>
                  </a:cubicBezTo>
                  <a:cubicBezTo>
                    <a:pt x="129" y="395"/>
                    <a:pt x="0" y="436"/>
                    <a:pt x="126" y="586"/>
                  </a:cubicBezTo>
                  <a:cubicBezTo>
                    <a:pt x="232" y="713"/>
                    <a:pt x="364" y="610"/>
                    <a:pt x="667" y="659"/>
                  </a:cubicBezTo>
                  <a:cubicBezTo>
                    <a:pt x="745" y="671"/>
                    <a:pt x="783" y="668"/>
                    <a:pt x="831" y="720"/>
                  </a:cubicBezTo>
                  <a:cubicBezTo>
                    <a:pt x="967" y="865"/>
                    <a:pt x="860" y="972"/>
                    <a:pt x="846" y="1037"/>
                  </a:cubicBezTo>
                  <a:cubicBezTo>
                    <a:pt x="826" y="1132"/>
                    <a:pt x="946" y="1261"/>
                    <a:pt x="960" y="1294"/>
                  </a:cubicBezTo>
                  <a:cubicBezTo>
                    <a:pt x="970" y="1320"/>
                    <a:pt x="963" y="1329"/>
                    <a:pt x="959" y="133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b="1">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46" name="Freeform 45"/>
            <p:cNvSpPr>
              <a:spLocks/>
            </p:cNvSpPr>
            <p:nvPr/>
          </p:nvSpPr>
          <p:spPr bwMode="auto">
            <a:xfrm>
              <a:off x="7171363" y="3109179"/>
              <a:ext cx="468723" cy="301312"/>
            </a:xfrm>
            <a:custGeom>
              <a:avLst/>
              <a:gdLst>
                <a:gd name="T0" fmla="*/ 7 w 2158"/>
                <a:gd name="T1" fmla="*/ 121 h 1370"/>
                <a:gd name="T2" fmla="*/ 100 w 2158"/>
                <a:gd name="T3" fmla="*/ 208 h 1370"/>
                <a:gd name="T4" fmla="*/ 167 w 2158"/>
                <a:gd name="T5" fmla="*/ 311 h 1370"/>
                <a:gd name="T6" fmla="*/ 189 w 2158"/>
                <a:gd name="T7" fmla="*/ 420 h 1370"/>
                <a:gd name="T8" fmla="*/ 250 w 2158"/>
                <a:gd name="T9" fmla="*/ 544 h 1370"/>
                <a:gd name="T10" fmla="*/ 461 w 2158"/>
                <a:gd name="T11" fmla="*/ 549 h 1370"/>
                <a:gd name="T12" fmla="*/ 799 w 2158"/>
                <a:gd name="T13" fmla="*/ 809 h 1370"/>
                <a:gd name="T14" fmla="*/ 754 w 2158"/>
                <a:gd name="T15" fmla="*/ 1058 h 1370"/>
                <a:gd name="T16" fmla="*/ 975 w 2158"/>
                <a:gd name="T17" fmla="*/ 1050 h 1370"/>
                <a:gd name="T18" fmla="*/ 1142 w 2158"/>
                <a:gd name="T19" fmla="*/ 1157 h 1370"/>
                <a:gd name="T20" fmla="*/ 1483 w 2158"/>
                <a:gd name="T21" fmla="*/ 967 h 1370"/>
                <a:gd name="T22" fmla="*/ 1646 w 2158"/>
                <a:gd name="T23" fmla="*/ 1055 h 1370"/>
                <a:gd name="T24" fmla="*/ 1756 w 2158"/>
                <a:gd name="T25" fmla="*/ 1221 h 1370"/>
                <a:gd name="T26" fmla="*/ 1965 w 2158"/>
                <a:gd name="T27" fmla="*/ 1277 h 1370"/>
                <a:gd name="T28" fmla="*/ 2158 w 2158"/>
                <a:gd name="T29" fmla="*/ 1315 h 1370"/>
                <a:gd name="T30" fmla="*/ 1988 w 2158"/>
                <a:gd name="T31" fmla="*/ 1090 h 1370"/>
                <a:gd name="T32" fmla="*/ 1936 w 2158"/>
                <a:gd name="T33" fmla="*/ 1076 h 1370"/>
                <a:gd name="T34" fmla="*/ 1862 w 2158"/>
                <a:gd name="T35" fmla="*/ 764 h 1370"/>
                <a:gd name="T36" fmla="*/ 1734 w 2158"/>
                <a:gd name="T37" fmla="*/ 679 h 1370"/>
                <a:gd name="T38" fmla="*/ 1688 w 2158"/>
                <a:gd name="T39" fmla="*/ 625 h 1370"/>
                <a:gd name="T40" fmla="*/ 1633 w 2158"/>
                <a:gd name="T41" fmla="*/ 567 h 1370"/>
                <a:gd name="T42" fmla="*/ 1395 w 2158"/>
                <a:gd name="T43" fmla="*/ 390 h 1370"/>
                <a:gd name="T44" fmla="*/ 1242 w 2158"/>
                <a:gd name="T45" fmla="*/ 332 h 1370"/>
                <a:gd name="T46" fmla="*/ 1171 w 2158"/>
                <a:gd name="T47" fmla="*/ 303 h 1370"/>
                <a:gd name="T48" fmla="*/ 1080 w 2158"/>
                <a:gd name="T49" fmla="*/ 280 h 1370"/>
                <a:gd name="T50" fmla="*/ 779 w 2158"/>
                <a:gd name="T51" fmla="*/ 176 h 1370"/>
                <a:gd name="T52" fmla="*/ 507 w 2158"/>
                <a:gd name="T53" fmla="*/ 313 h 1370"/>
                <a:gd name="T54" fmla="*/ 337 w 2158"/>
                <a:gd name="T55" fmla="*/ 72 h 1370"/>
                <a:gd name="T56" fmla="*/ 60 w 2158"/>
                <a:gd name="T57" fmla="*/ 102 h 1370"/>
                <a:gd name="T58" fmla="*/ 39 w 2158"/>
                <a:gd name="T59" fmla="*/ 107 h 1370"/>
                <a:gd name="T60" fmla="*/ 7 w 2158"/>
                <a:gd name="T61" fmla="*/ 121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58" h="1370">
                  <a:moveTo>
                    <a:pt x="7" y="121"/>
                  </a:moveTo>
                  <a:cubicBezTo>
                    <a:pt x="16" y="201"/>
                    <a:pt x="37" y="177"/>
                    <a:pt x="100" y="208"/>
                  </a:cubicBezTo>
                  <a:cubicBezTo>
                    <a:pt x="142" y="230"/>
                    <a:pt x="167" y="261"/>
                    <a:pt x="167" y="311"/>
                  </a:cubicBezTo>
                  <a:cubicBezTo>
                    <a:pt x="167" y="394"/>
                    <a:pt x="136" y="327"/>
                    <a:pt x="189" y="420"/>
                  </a:cubicBezTo>
                  <a:cubicBezTo>
                    <a:pt x="219" y="474"/>
                    <a:pt x="211" y="503"/>
                    <a:pt x="250" y="544"/>
                  </a:cubicBezTo>
                  <a:cubicBezTo>
                    <a:pt x="352" y="547"/>
                    <a:pt x="310" y="459"/>
                    <a:pt x="461" y="549"/>
                  </a:cubicBezTo>
                  <a:cubicBezTo>
                    <a:pt x="545" y="599"/>
                    <a:pt x="799" y="618"/>
                    <a:pt x="799" y="809"/>
                  </a:cubicBezTo>
                  <a:cubicBezTo>
                    <a:pt x="798" y="901"/>
                    <a:pt x="736" y="987"/>
                    <a:pt x="754" y="1058"/>
                  </a:cubicBezTo>
                  <a:cubicBezTo>
                    <a:pt x="859" y="1078"/>
                    <a:pt x="902" y="1024"/>
                    <a:pt x="975" y="1050"/>
                  </a:cubicBezTo>
                  <a:cubicBezTo>
                    <a:pt x="1044" y="1074"/>
                    <a:pt x="1101" y="1147"/>
                    <a:pt x="1142" y="1157"/>
                  </a:cubicBezTo>
                  <a:cubicBezTo>
                    <a:pt x="1418" y="1222"/>
                    <a:pt x="1362" y="984"/>
                    <a:pt x="1483" y="967"/>
                  </a:cubicBezTo>
                  <a:cubicBezTo>
                    <a:pt x="1528" y="961"/>
                    <a:pt x="1626" y="1032"/>
                    <a:pt x="1646" y="1055"/>
                  </a:cubicBezTo>
                  <a:cubicBezTo>
                    <a:pt x="1687" y="1101"/>
                    <a:pt x="1712" y="1180"/>
                    <a:pt x="1756" y="1221"/>
                  </a:cubicBezTo>
                  <a:cubicBezTo>
                    <a:pt x="1834" y="1296"/>
                    <a:pt x="1853" y="1261"/>
                    <a:pt x="1965" y="1277"/>
                  </a:cubicBezTo>
                  <a:cubicBezTo>
                    <a:pt x="2041" y="1288"/>
                    <a:pt x="2032" y="1370"/>
                    <a:pt x="2158" y="1315"/>
                  </a:cubicBezTo>
                  <a:cubicBezTo>
                    <a:pt x="2155" y="1246"/>
                    <a:pt x="2036" y="1105"/>
                    <a:pt x="1988" y="1090"/>
                  </a:cubicBezTo>
                  <a:lnTo>
                    <a:pt x="1936" y="1076"/>
                  </a:lnTo>
                  <a:cubicBezTo>
                    <a:pt x="1837" y="923"/>
                    <a:pt x="1930" y="846"/>
                    <a:pt x="1862" y="764"/>
                  </a:cubicBezTo>
                  <a:cubicBezTo>
                    <a:pt x="1805" y="695"/>
                    <a:pt x="1793" y="735"/>
                    <a:pt x="1734" y="679"/>
                  </a:cubicBezTo>
                  <a:cubicBezTo>
                    <a:pt x="1715" y="661"/>
                    <a:pt x="1706" y="646"/>
                    <a:pt x="1688" y="625"/>
                  </a:cubicBezTo>
                  <a:cubicBezTo>
                    <a:pt x="1670" y="604"/>
                    <a:pt x="1651" y="585"/>
                    <a:pt x="1633" y="567"/>
                  </a:cubicBezTo>
                  <a:cubicBezTo>
                    <a:pt x="1573" y="504"/>
                    <a:pt x="1481" y="414"/>
                    <a:pt x="1395" y="390"/>
                  </a:cubicBezTo>
                  <a:cubicBezTo>
                    <a:pt x="1346" y="376"/>
                    <a:pt x="1291" y="353"/>
                    <a:pt x="1242" y="332"/>
                  </a:cubicBezTo>
                  <a:cubicBezTo>
                    <a:pt x="1224" y="325"/>
                    <a:pt x="1190" y="309"/>
                    <a:pt x="1171" y="303"/>
                  </a:cubicBezTo>
                  <a:cubicBezTo>
                    <a:pt x="1139" y="292"/>
                    <a:pt x="1111" y="291"/>
                    <a:pt x="1080" y="280"/>
                  </a:cubicBezTo>
                  <a:cubicBezTo>
                    <a:pt x="1025" y="262"/>
                    <a:pt x="830" y="170"/>
                    <a:pt x="779" y="176"/>
                  </a:cubicBezTo>
                  <a:cubicBezTo>
                    <a:pt x="737" y="181"/>
                    <a:pt x="544" y="322"/>
                    <a:pt x="507" y="313"/>
                  </a:cubicBezTo>
                  <a:cubicBezTo>
                    <a:pt x="404" y="288"/>
                    <a:pt x="490" y="179"/>
                    <a:pt x="337" y="72"/>
                  </a:cubicBezTo>
                  <a:cubicBezTo>
                    <a:pt x="234" y="0"/>
                    <a:pt x="157" y="81"/>
                    <a:pt x="60" y="102"/>
                  </a:cubicBezTo>
                  <a:cubicBezTo>
                    <a:pt x="0" y="115"/>
                    <a:pt x="110" y="85"/>
                    <a:pt x="39" y="107"/>
                  </a:cubicBezTo>
                  <a:cubicBezTo>
                    <a:pt x="9" y="116"/>
                    <a:pt x="30" y="103"/>
                    <a:pt x="7" y="12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b="1">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47" name="Freeform 46"/>
            <p:cNvSpPr>
              <a:spLocks/>
            </p:cNvSpPr>
            <p:nvPr/>
          </p:nvSpPr>
          <p:spPr bwMode="auto">
            <a:xfrm>
              <a:off x="6659321" y="2916924"/>
              <a:ext cx="249912" cy="317052"/>
            </a:xfrm>
            <a:custGeom>
              <a:avLst/>
              <a:gdLst>
                <a:gd name="T0" fmla="*/ 819 w 1151"/>
                <a:gd name="T1" fmla="*/ 1347 h 1445"/>
                <a:gd name="T2" fmla="*/ 823 w 1151"/>
                <a:gd name="T3" fmla="*/ 1338 h 1445"/>
                <a:gd name="T4" fmla="*/ 830 w 1151"/>
                <a:gd name="T5" fmla="*/ 1320 h 1445"/>
                <a:gd name="T6" fmla="*/ 857 w 1151"/>
                <a:gd name="T7" fmla="*/ 1221 h 1445"/>
                <a:gd name="T8" fmla="*/ 934 w 1151"/>
                <a:gd name="T9" fmla="*/ 1009 h 1445"/>
                <a:gd name="T10" fmla="*/ 988 w 1151"/>
                <a:gd name="T11" fmla="*/ 926 h 1445"/>
                <a:gd name="T12" fmla="*/ 1040 w 1151"/>
                <a:gd name="T13" fmla="*/ 840 h 1445"/>
                <a:gd name="T14" fmla="*/ 1119 w 1151"/>
                <a:gd name="T15" fmla="*/ 771 h 1445"/>
                <a:gd name="T16" fmla="*/ 1070 w 1151"/>
                <a:gd name="T17" fmla="*/ 636 h 1445"/>
                <a:gd name="T18" fmla="*/ 1018 w 1151"/>
                <a:gd name="T19" fmla="*/ 483 h 1445"/>
                <a:gd name="T20" fmla="*/ 1083 w 1151"/>
                <a:gd name="T21" fmla="*/ 343 h 1445"/>
                <a:gd name="T22" fmla="*/ 1147 w 1151"/>
                <a:gd name="T23" fmla="*/ 205 h 1445"/>
                <a:gd name="T24" fmla="*/ 998 w 1151"/>
                <a:gd name="T25" fmla="*/ 118 h 1445"/>
                <a:gd name="T26" fmla="*/ 872 w 1151"/>
                <a:gd name="T27" fmla="*/ 0 h 1445"/>
                <a:gd name="T28" fmla="*/ 699 w 1151"/>
                <a:gd name="T29" fmla="*/ 210 h 1445"/>
                <a:gd name="T30" fmla="*/ 539 w 1151"/>
                <a:gd name="T31" fmla="*/ 338 h 1445"/>
                <a:gd name="T32" fmla="*/ 495 w 1151"/>
                <a:gd name="T33" fmla="*/ 395 h 1445"/>
                <a:gd name="T34" fmla="*/ 253 w 1151"/>
                <a:gd name="T35" fmla="*/ 541 h 1445"/>
                <a:gd name="T36" fmla="*/ 194 w 1151"/>
                <a:gd name="T37" fmla="*/ 582 h 1445"/>
                <a:gd name="T38" fmla="*/ 30 w 1151"/>
                <a:gd name="T39" fmla="*/ 719 h 1445"/>
                <a:gd name="T40" fmla="*/ 39 w 1151"/>
                <a:gd name="T41" fmla="*/ 873 h 1445"/>
                <a:gd name="T42" fmla="*/ 139 w 1151"/>
                <a:gd name="T43" fmla="*/ 1165 h 1445"/>
                <a:gd name="T44" fmla="*/ 221 w 1151"/>
                <a:gd name="T45" fmla="*/ 1282 h 1445"/>
                <a:gd name="T46" fmla="*/ 357 w 1151"/>
                <a:gd name="T47" fmla="*/ 1331 h 1445"/>
                <a:gd name="T48" fmla="*/ 522 w 1151"/>
                <a:gd name="T49" fmla="*/ 1347 h 1445"/>
                <a:gd name="T50" fmla="*/ 819 w 1151"/>
                <a:gd name="T51" fmla="*/ 1347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1" h="1445">
                  <a:moveTo>
                    <a:pt x="819" y="1347"/>
                  </a:moveTo>
                  <a:cubicBezTo>
                    <a:pt x="821" y="1344"/>
                    <a:pt x="823" y="1336"/>
                    <a:pt x="823" y="1338"/>
                  </a:cubicBezTo>
                  <a:cubicBezTo>
                    <a:pt x="832" y="1365"/>
                    <a:pt x="829" y="1323"/>
                    <a:pt x="830" y="1320"/>
                  </a:cubicBezTo>
                  <a:lnTo>
                    <a:pt x="857" y="1221"/>
                  </a:lnTo>
                  <a:cubicBezTo>
                    <a:pt x="883" y="1078"/>
                    <a:pt x="800" y="1094"/>
                    <a:pt x="934" y="1009"/>
                  </a:cubicBezTo>
                  <a:cubicBezTo>
                    <a:pt x="993" y="972"/>
                    <a:pt x="966" y="998"/>
                    <a:pt x="988" y="926"/>
                  </a:cubicBezTo>
                  <a:cubicBezTo>
                    <a:pt x="1002" y="881"/>
                    <a:pt x="1017" y="864"/>
                    <a:pt x="1040" y="840"/>
                  </a:cubicBezTo>
                  <a:cubicBezTo>
                    <a:pt x="1069" y="810"/>
                    <a:pt x="1093" y="800"/>
                    <a:pt x="1119" y="771"/>
                  </a:cubicBezTo>
                  <a:cubicBezTo>
                    <a:pt x="1112" y="717"/>
                    <a:pt x="1104" y="752"/>
                    <a:pt x="1070" y="636"/>
                  </a:cubicBezTo>
                  <a:cubicBezTo>
                    <a:pt x="1054" y="581"/>
                    <a:pt x="1023" y="553"/>
                    <a:pt x="1018" y="483"/>
                  </a:cubicBezTo>
                  <a:cubicBezTo>
                    <a:pt x="1010" y="384"/>
                    <a:pt x="1042" y="394"/>
                    <a:pt x="1083" y="343"/>
                  </a:cubicBezTo>
                  <a:cubicBezTo>
                    <a:pt x="1116" y="302"/>
                    <a:pt x="1151" y="264"/>
                    <a:pt x="1147" y="205"/>
                  </a:cubicBezTo>
                  <a:cubicBezTo>
                    <a:pt x="1106" y="171"/>
                    <a:pt x="1047" y="152"/>
                    <a:pt x="998" y="118"/>
                  </a:cubicBezTo>
                  <a:cubicBezTo>
                    <a:pt x="944" y="80"/>
                    <a:pt x="941" y="21"/>
                    <a:pt x="872" y="0"/>
                  </a:cubicBezTo>
                  <a:cubicBezTo>
                    <a:pt x="802" y="64"/>
                    <a:pt x="772" y="145"/>
                    <a:pt x="699" y="210"/>
                  </a:cubicBezTo>
                  <a:cubicBezTo>
                    <a:pt x="607" y="293"/>
                    <a:pt x="599" y="254"/>
                    <a:pt x="539" y="338"/>
                  </a:cubicBezTo>
                  <a:cubicBezTo>
                    <a:pt x="527" y="355"/>
                    <a:pt x="510" y="379"/>
                    <a:pt x="495" y="395"/>
                  </a:cubicBezTo>
                  <a:cubicBezTo>
                    <a:pt x="431" y="464"/>
                    <a:pt x="335" y="490"/>
                    <a:pt x="253" y="541"/>
                  </a:cubicBezTo>
                  <a:cubicBezTo>
                    <a:pt x="234" y="553"/>
                    <a:pt x="216" y="569"/>
                    <a:pt x="194" y="582"/>
                  </a:cubicBezTo>
                  <a:cubicBezTo>
                    <a:pt x="131" y="617"/>
                    <a:pt x="87" y="586"/>
                    <a:pt x="30" y="719"/>
                  </a:cubicBezTo>
                  <a:cubicBezTo>
                    <a:pt x="0" y="786"/>
                    <a:pt x="33" y="817"/>
                    <a:pt x="39" y="873"/>
                  </a:cubicBezTo>
                  <a:cubicBezTo>
                    <a:pt x="68" y="1141"/>
                    <a:pt x="88" y="1014"/>
                    <a:pt x="139" y="1165"/>
                  </a:cubicBezTo>
                  <a:cubicBezTo>
                    <a:pt x="162" y="1234"/>
                    <a:pt x="142" y="1267"/>
                    <a:pt x="221" y="1282"/>
                  </a:cubicBezTo>
                  <a:cubicBezTo>
                    <a:pt x="375" y="1312"/>
                    <a:pt x="277" y="1325"/>
                    <a:pt x="357" y="1331"/>
                  </a:cubicBezTo>
                  <a:cubicBezTo>
                    <a:pt x="446" y="1337"/>
                    <a:pt x="420" y="1315"/>
                    <a:pt x="522" y="1347"/>
                  </a:cubicBezTo>
                  <a:cubicBezTo>
                    <a:pt x="593" y="1370"/>
                    <a:pt x="682" y="1445"/>
                    <a:pt x="819" y="134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b="1">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48" name="Freeform 47"/>
            <p:cNvSpPr>
              <a:spLocks/>
            </p:cNvSpPr>
            <p:nvPr/>
          </p:nvSpPr>
          <p:spPr bwMode="auto">
            <a:xfrm>
              <a:off x="6333881" y="2955150"/>
              <a:ext cx="489827" cy="392380"/>
            </a:xfrm>
            <a:custGeom>
              <a:avLst/>
              <a:gdLst>
                <a:gd name="T0" fmla="*/ 2233 w 2257"/>
                <a:gd name="T1" fmla="*/ 1763 h 1788"/>
                <a:gd name="T2" fmla="*/ 2114 w 2257"/>
                <a:gd name="T3" fmla="*/ 1632 h 1788"/>
                <a:gd name="T4" fmla="*/ 1972 w 2257"/>
                <a:gd name="T5" fmla="*/ 1525 h 1788"/>
                <a:gd name="T6" fmla="*/ 1756 w 2257"/>
                <a:gd name="T7" fmla="*/ 1491 h 1788"/>
                <a:gd name="T8" fmla="*/ 1456 w 2257"/>
                <a:gd name="T9" fmla="*/ 1477 h 1788"/>
                <a:gd name="T10" fmla="*/ 1222 w 2257"/>
                <a:gd name="T11" fmla="*/ 1336 h 1788"/>
                <a:gd name="T12" fmla="*/ 1215 w 2257"/>
                <a:gd name="T13" fmla="*/ 1108 h 1788"/>
                <a:gd name="T14" fmla="*/ 1118 w 2257"/>
                <a:gd name="T15" fmla="*/ 950 h 1788"/>
                <a:gd name="T16" fmla="*/ 930 w 2257"/>
                <a:gd name="T17" fmla="*/ 636 h 1788"/>
                <a:gd name="T18" fmla="*/ 647 w 2257"/>
                <a:gd name="T19" fmla="*/ 406 h 1788"/>
                <a:gd name="T20" fmla="*/ 458 w 2257"/>
                <a:gd name="T21" fmla="*/ 219 h 1788"/>
                <a:gd name="T22" fmla="*/ 260 w 2257"/>
                <a:gd name="T23" fmla="*/ 42 h 1788"/>
                <a:gd name="T24" fmla="*/ 35 w 2257"/>
                <a:gd name="T25" fmla="*/ 14 h 1788"/>
                <a:gd name="T26" fmla="*/ 233 w 2257"/>
                <a:gd name="T27" fmla="*/ 307 h 1788"/>
                <a:gd name="T28" fmla="*/ 336 w 2257"/>
                <a:gd name="T29" fmla="*/ 455 h 1788"/>
                <a:gd name="T30" fmla="*/ 391 w 2257"/>
                <a:gd name="T31" fmla="*/ 525 h 1788"/>
                <a:gd name="T32" fmla="*/ 616 w 2257"/>
                <a:gd name="T33" fmla="*/ 927 h 1788"/>
                <a:gd name="T34" fmla="*/ 719 w 2257"/>
                <a:gd name="T35" fmla="*/ 1073 h 1788"/>
                <a:gd name="T36" fmla="*/ 773 w 2257"/>
                <a:gd name="T37" fmla="*/ 1145 h 1788"/>
                <a:gd name="T38" fmla="*/ 825 w 2257"/>
                <a:gd name="T39" fmla="*/ 1219 h 1788"/>
                <a:gd name="T40" fmla="*/ 954 w 2257"/>
                <a:gd name="T41" fmla="*/ 1339 h 1788"/>
                <a:gd name="T42" fmla="*/ 1059 w 2257"/>
                <a:gd name="T43" fmla="*/ 1485 h 1788"/>
                <a:gd name="T44" fmla="*/ 1210 w 2257"/>
                <a:gd name="T45" fmla="*/ 1585 h 1788"/>
                <a:gd name="T46" fmla="*/ 1385 w 2257"/>
                <a:gd name="T47" fmla="*/ 1661 h 1788"/>
                <a:gd name="T48" fmla="*/ 1599 w 2257"/>
                <a:gd name="T49" fmla="*/ 1697 h 1788"/>
                <a:gd name="T50" fmla="*/ 1785 w 2257"/>
                <a:gd name="T51" fmla="*/ 1763 h 1788"/>
                <a:gd name="T52" fmla="*/ 2027 w 2257"/>
                <a:gd name="T53" fmla="*/ 1771 h 1788"/>
                <a:gd name="T54" fmla="*/ 2233 w 2257"/>
                <a:gd name="T55" fmla="*/ 1763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57" h="1788">
                  <a:moveTo>
                    <a:pt x="2233" y="1763"/>
                  </a:moveTo>
                  <a:cubicBezTo>
                    <a:pt x="2257" y="1654"/>
                    <a:pt x="2177" y="1678"/>
                    <a:pt x="2114" y="1632"/>
                  </a:cubicBezTo>
                  <a:cubicBezTo>
                    <a:pt x="2045" y="1582"/>
                    <a:pt x="2075" y="1527"/>
                    <a:pt x="1972" y="1525"/>
                  </a:cubicBezTo>
                  <a:cubicBezTo>
                    <a:pt x="1775" y="1522"/>
                    <a:pt x="1873" y="1508"/>
                    <a:pt x="1756" y="1491"/>
                  </a:cubicBezTo>
                  <a:cubicBezTo>
                    <a:pt x="1614" y="1471"/>
                    <a:pt x="1660" y="1574"/>
                    <a:pt x="1456" y="1477"/>
                  </a:cubicBezTo>
                  <a:cubicBezTo>
                    <a:pt x="1386" y="1443"/>
                    <a:pt x="1272" y="1486"/>
                    <a:pt x="1222" y="1336"/>
                  </a:cubicBezTo>
                  <a:cubicBezTo>
                    <a:pt x="1192" y="1247"/>
                    <a:pt x="1210" y="1190"/>
                    <a:pt x="1215" y="1108"/>
                  </a:cubicBezTo>
                  <a:cubicBezTo>
                    <a:pt x="1221" y="988"/>
                    <a:pt x="1153" y="1002"/>
                    <a:pt x="1118" y="950"/>
                  </a:cubicBezTo>
                  <a:cubicBezTo>
                    <a:pt x="1047" y="845"/>
                    <a:pt x="1126" y="817"/>
                    <a:pt x="930" y="636"/>
                  </a:cubicBezTo>
                  <a:cubicBezTo>
                    <a:pt x="854" y="566"/>
                    <a:pt x="743" y="505"/>
                    <a:pt x="647" y="406"/>
                  </a:cubicBezTo>
                  <a:lnTo>
                    <a:pt x="458" y="219"/>
                  </a:lnTo>
                  <a:cubicBezTo>
                    <a:pt x="294" y="86"/>
                    <a:pt x="361" y="78"/>
                    <a:pt x="260" y="42"/>
                  </a:cubicBezTo>
                  <a:cubicBezTo>
                    <a:pt x="215" y="26"/>
                    <a:pt x="76" y="0"/>
                    <a:pt x="35" y="14"/>
                  </a:cubicBezTo>
                  <a:cubicBezTo>
                    <a:pt x="0" y="143"/>
                    <a:pt x="119" y="185"/>
                    <a:pt x="233" y="307"/>
                  </a:cubicBezTo>
                  <a:cubicBezTo>
                    <a:pt x="289" y="368"/>
                    <a:pt x="262" y="404"/>
                    <a:pt x="336" y="455"/>
                  </a:cubicBezTo>
                  <a:cubicBezTo>
                    <a:pt x="371" y="480"/>
                    <a:pt x="370" y="478"/>
                    <a:pt x="391" y="525"/>
                  </a:cubicBezTo>
                  <a:cubicBezTo>
                    <a:pt x="497" y="759"/>
                    <a:pt x="569" y="806"/>
                    <a:pt x="616" y="927"/>
                  </a:cubicBezTo>
                  <a:cubicBezTo>
                    <a:pt x="656" y="1030"/>
                    <a:pt x="662" y="1005"/>
                    <a:pt x="719" y="1073"/>
                  </a:cubicBezTo>
                  <a:cubicBezTo>
                    <a:pt x="743" y="1101"/>
                    <a:pt x="753" y="1118"/>
                    <a:pt x="773" y="1145"/>
                  </a:cubicBezTo>
                  <a:cubicBezTo>
                    <a:pt x="795" y="1173"/>
                    <a:pt x="802" y="1189"/>
                    <a:pt x="825" y="1219"/>
                  </a:cubicBezTo>
                  <a:cubicBezTo>
                    <a:pt x="857" y="1261"/>
                    <a:pt x="913" y="1291"/>
                    <a:pt x="954" y="1339"/>
                  </a:cubicBezTo>
                  <a:cubicBezTo>
                    <a:pt x="992" y="1383"/>
                    <a:pt x="1022" y="1443"/>
                    <a:pt x="1059" y="1485"/>
                  </a:cubicBezTo>
                  <a:cubicBezTo>
                    <a:pt x="1113" y="1546"/>
                    <a:pt x="1150" y="1564"/>
                    <a:pt x="1210" y="1585"/>
                  </a:cubicBezTo>
                  <a:cubicBezTo>
                    <a:pt x="1292" y="1613"/>
                    <a:pt x="1201" y="1610"/>
                    <a:pt x="1385" y="1661"/>
                  </a:cubicBezTo>
                  <a:cubicBezTo>
                    <a:pt x="1465" y="1682"/>
                    <a:pt x="1516" y="1663"/>
                    <a:pt x="1599" y="1697"/>
                  </a:cubicBezTo>
                  <a:cubicBezTo>
                    <a:pt x="1660" y="1722"/>
                    <a:pt x="1706" y="1751"/>
                    <a:pt x="1785" y="1763"/>
                  </a:cubicBezTo>
                  <a:cubicBezTo>
                    <a:pt x="1877" y="1777"/>
                    <a:pt x="1945" y="1752"/>
                    <a:pt x="2027" y="1771"/>
                  </a:cubicBezTo>
                  <a:cubicBezTo>
                    <a:pt x="2079" y="1783"/>
                    <a:pt x="2184" y="1788"/>
                    <a:pt x="2233" y="176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b="1">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49" name="Freeform 48"/>
            <p:cNvSpPr>
              <a:spLocks/>
            </p:cNvSpPr>
            <p:nvPr/>
          </p:nvSpPr>
          <p:spPr bwMode="auto">
            <a:xfrm>
              <a:off x="5089877" y="3435225"/>
              <a:ext cx="191044" cy="373267"/>
            </a:xfrm>
            <a:custGeom>
              <a:avLst/>
              <a:gdLst>
                <a:gd name="T0" fmla="*/ 882 w 882"/>
                <a:gd name="T1" fmla="*/ 402 h 1698"/>
                <a:gd name="T2" fmla="*/ 776 w 882"/>
                <a:gd name="T3" fmla="*/ 0 h 1698"/>
                <a:gd name="T4" fmla="*/ 644 w 882"/>
                <a:gd name="T5" fmla="*/ 150 h 1698"/>
                <a:gd name="T6" fmla="*/ 376 w 882"/>
                <a:gd name="T7" fmla="*/ 459 h 1698"/>
                <a:gd name="T8" fmla="*/ 193 w 882"/>
                <a:gd name="T9" fmla="*/ 564 h 1698"/>
                <a:gd name="T10" fmla="*/ 152 w 882"/>
                <a:gd name="T11" fmla="*/ 792 h 1698"/>
                <a:gd name="T12" fmla="*/ 138 w 882"/>
                <a:gd name="T13" fmla="*/ 1034 h 1698"/>
                <a:gd name="T14" fmla="*/ 60 w 882"/>
                <a:gd name="T15" fmla="*/ 1475 h 1698"/>
                <a:gd name="T16" fmla="*/ 174 w 882"/>
                <a:gd name="T17" fmla="*/ 1651 h 1698"/>
                <a:gd name="T18" fmla="*/ 392 w 882"/>
                <a:gd name="T19" fmla="*/ 1641 h 1698"/>
                <a:gd name="T20" fmla="*/ 583 w 882"/>
                <a:gd name="T21" fmla="*/ 1254 h 1698"/>
                <a:gd name="T22" fmla="*/ 742 w 882"/>
                <a:gd name="T23" fmla="*/ 837 h 1698"/>
                <a:gd name="T24" fmla="*/ 848 w 882"/>
                <a:gd name="T25" fmla="*/ 516 h 1698"/>
                <a:gd name="T26" fmla="*/ 882 w 882"/>
                <a:gd name="T27" fmla="*/ 402 h 1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2" h="1698">
                  <a:moveTo>
                    <a:pt x="882" y="402"/>
                  </a:moveTo>
                  <a:cubicBezTo>
                    <a:pt x="882" y="232"/>
                    <a:pt x="828" y="135"/>
                    <a:pt x="776" y="0"/>
                  </a:cubicBezTo>
                  <a:cubicBezTo>
                    <a:pt x="718" y="9"/>
                    <a:pt x="715" y="26"/>
                    <a:pt x="644" y="150"/>
                  </a:cubicBezTo>
                  <a:cubicBezTo>
                    <a:pt x="579" y="263"/>
                    <a:pt x="520" y="416"/>
                    <a:pt x="376" y="459"/>
                  </a:cubicBezTo>
                  <a:cubicBezTo>
                    <a:pt x="290" y="484"/>
                    <a:pt x="229" y="481"/>
                    <a:pt x="193" y="564"/>
                  </a:cubicBezTo>
                  <a:cubicBezTo>
                    <a:pt x="141" y="681"/>
                    <a:pt x="139" y="646"/>
                    <a:pt x="152" y="792"/>
                  </a:cubicBezTo>
                  <a:cubicBezTo>
                    <a:pt x="163" y="918"/>
                    <a:pt x="189" y="922"/>
                    <a:pt x="138" y="1034"/>
                  </a:cubicBezTo>
                  <a:cubicBezTo>
                    <a:pt x="27" y="1274"/>
                    <a:pt x="0" y="1135"/>
                    <a:pt x="60" y="1475"/>
                  </a:cubicBezTo>
                  <a:cubicBezTo>
                    <a:pt x="79" y="1580"/>
                    <a:pt x="92" y="1611"/>
                    <a:pt x="174" y="1651"/>
                  </a:cubicBezTo>
                  <a:cubicBezTo>
                    <a:pt x="270" y="1698"/>
                    <a:pt x="289" y="1673"/>
                    <a:pt x="392" y="1641"/>
                  </a:cubicBezTo>
                  <a:cubicBezTo>
                    <a:pt x="506" y="1605"/>
                    <a:pt x="540" y="1366"/>
                    <a:pt x="583" y="1254"/>
                  </a:cubicBezTo>
                  <a:cubicBezTo>
                    <a:pt x="638" y="1112"/>
                    <a:pt x="682" y="982"/>
                    <a:pt x="742" y="837"/>
                  </a:cubicBezTo>
                  <a:cubicBezTo>
                    <a:pt x="790" y="720"/>
                    <a:pt x="751" y="676"/>
                    <a:pt x="848" y="516"/>
                  </a:cubicBezTo>
                  <a:cubicBezTo>
                    <a:pt x="876" y="469"/>
                    <a:pt x="882" y="464"/>
                    <a:pt x="882" y="4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b="1">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50" name="Freeform 49"/>
            <p:cNvSpPr>
              <a:spLocks/>
            </p:cNvSpPr>
            <p:nvPr/>
          </p:nvSpPr>
          <p:spPr bwMode="auto">
            <a:xfrm>
              <a:off x="7010309" y="1870203"/>
              <a:ext cx="222144" cy="403623"/>
            </a:xfrm>
            <a:custGeom>
              <a:avLst/>
              <a:gdLst>
                <a:gd name="T0" fmla="*/ 208 w 1027"/>
                <a:gd name="T1" fmla="*/ 1841 h 1841"/>
                <a:gd name="T2" fmla="*/ 524 w 1027"/>
                <a:gd name="T3" fmla="*/ 1587 h 1841"/>
                <a:gd name="T4" fmla="*/ 789 w 1027"/>
                <a:gd name="T5" fmla="*/ 1423 h 1841"/>
                <a:gd name="T6" fmla="*/ 1008 w 1027"/>
                <a:gd name="T7" fmla="*/ 1209 h 1841"/>
                <a:gd name="T8" fmla="*/ 975 w 1027"/>
                <a:gd name="T9" fmla="*/ 952 h 1841"/>
                <a:gd name="T10" fmla="*/ 927 w 1027"/>
                <a:gd name="T11" fmla="*/ 862 h 1841"/>
                <a:gd name="T12" fmla="*/ 889 w 1027"/>
                <a:gd name="T13" fmla="*/ 750 h 1841"/>
                <a:gd name="T14" fmla="*/ 811 w 1027"/>
                <a:gd name="T15" fmla="*/ 531 h 1841"/>
                <a:gd name="T16" fmla="*/ 1011 w 1027"/>
                <a:gd name="T17" fmla="*/ 342 h 1841"/>
                <a:gd name="T18" fmla="*/ 958 w 1027"/>
                <a:gd name="T19" fmla="*/ 281 h 1841"/>
                <a:gd name="T20" fmla="*/ 918 w 1027"/>
                <a:gd name="T21" fmla="*/ 208 h 1841"/>
                <a:gd name="T22" fmla="*/ 572 w 1027"/>
                <a:gd name="T23" fmla="*/ 103 h 1841"/>
                <a:gd name="T24" fmla="*/ 458 w 1027"/>
                <a:gd name="T25" fmla="*/ 303 h 1841"/>
                <a:gd name="T26" fmla="*/ 499 w 1027"/>
                <a:gd name="T27" fmla="*/ 464 h 1841"/>
                <a:gd name="T28" fmla="*/ 700 w 1027"/>
                <a:gd name="T29" fmla="*/ 935 h 1841"/>
                <a:gd name="T30" fmla="*/ 584 w 1027"/>
                <a:gd name="T31" fmla="*/ 1044 h 1841"/>
                <a:gd name="T32" fmla="*/ 341 w 1027"/>
                <a:gd name="T33" fmla="*/ 1252 h 1841"/>
                <a:gd name="T34" fmla="*/ 56 w 1027"/>
                <a:gd name="T35" fmla="*/ 1430 h 1841"/>
                <a:gd name="T36" fmla="*/ 2 w 1027"/>
                <a:gd name="T37" fmla="*/ 1590 h 1841"/>
                <a:gd name="T38" fmla="*/ 208 w 1027"/>
                <a:gd name="T39" fmla="*/ 1841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7" h="1841">
                  <a:moveTo>
                    <a:pt x="208" y="1841"/>
                  </a:moveTo>
                  <a:cubicBezTo>
                    <a:pt x="355" y="1776"/>
                    <a:pt x="198" y="1624"/>
                    <a:pt x="524" y="1587"/>
                  </a:cubicBezTo>
                  <a:cubicBezTo>
                    <a:pt x="791" y="1557"/>
                    <a:pt x="603" y="1472"/>
                    <a:pt x="789" y="1423"/>
                  </a:cubicBezTo>
                  <a:cubicBezTo>
                    <a:pt x="1027" y="1361"/>
                    <a:pt x="1023" y="1356"/>
                    <a:pt x="1008" y="1209"/>
                  </a:cubicBezTo>
                  <a:cubicBezTo>
                    <a:pt x="998" y="1120"/>
                    <a:pt x="1004" y="1023"/>
                    <a:pt x="975" y="952"/>
                  </a:cubicBezTo>
                  <a:cubicBezTo>
                    <a:pt x="959" y="914"/>
                    <a:pt x="940" y="897"/>
                    <a:pt x="927" y="862"/>
                  </a:cubicBezTo>
                  <a:cubicBezTo>
                    <a:pt x="909" y="813"/>
                    <a:pt x="915" y="803"/>
                    <a:pt x="889" y="750"/>
                  </a:cubicBezTo>
                  <a:cubicBezTo>
                    <a:pt x="841" y="654"/>
                    <a:pt x="793" y="672"/>
                    <a:pt x="811" y="531"/>
                  </a:cubicBezTo>
                  <a:cubicBezTo>
                    <a:pt x="861" y="507"/>
                    <a:pt x="1027" y="405"/>
                    <a:pt x="1011" y="342"/>
                  </a:cubicBezTo>
                  <a:cubicBezTo>
                    <a:pt x="985" y="304"/>
                    <a:pt x="983" y="321"/>
                    <a:pt x="958" y="281"/>
                  </a:cubicBezTo>
                  <a:cubicBezTo>
                    <a:pt x="940" y="253"/>
                    <a:pt x="939" y="239"/>
                    <a:pt x="918" y="208"/>
                  </a:cubicBezTo>
                  <a:cubicBezTo>
                    <a:pt x="663" y="185"/>
                    <a:pt x="828" y="212"/>
                    <a:pt x="572" y="103"/>
                  </a:cubicBezTo>
                  <a:cubicBezTo>
                    <a:pt x="330" y="0"/>
                    <a:pt x="488" y="184"/>
                    <a:pt x="458" y="303"/>
                  </a:cubicBezTo>
                  <a:cubicBezTo>
                    <a:pt x="436" y="393"/>
                    <a:pt x="436" y="413"/>
                    <a:pt x="499" y="464"/>
                  </a:cubicBezTo>
                  <a:cubicBezTo>
                    <a:pt x="572" y="523"/>
                    <a:pt x="730" y="837"/>
                    <a:pt x="700" y="935"/>
                  </a:cubicBezTo>
                  <a:cubicBezTo>
                    <a:pt x="691" y="966"/>
                    <a:pt x="613" y="1023"/>
                    <a:pt x="584" y="1044"/>
                  </a:cubicBezTo>
                  <a:cubicBezTo>
                    <a:pt x="445" y="1141"/>
                    <a:pt x="477" y="1229"/>
                    <a:pt x="341" y="1252"/>
                  </a:cubicBezTo>
                  <a:cubicBezTo>
                    <a:pt x="240" y="1268"/>
                    <a:pt x="152" y="1264"/>
                    <a:pt x="56" y="1430"/>
                  </a:cubicBezTo>
                  <a:cubicBezTo>
                    <a:pt x="42" y="1454"/>
                    <a:pt x="0" y="1568"/>
                    <a:pt x="2" y="1590"/>
                  </a:cubicBezTo>
                  <a:cubicBezTo>
                    <a:pt x="10" y="1666"/>
                    <a:pt x="141" y="1817"/>
                    <a:pt x="208" y="184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b="1">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51" name="Freeform 50"/>
            <p:cNvSpPr>
              <a:spLocks/>
            </p:cNvSpPr>
            <p:nvPr/>
          </p:nvSpPr>
          <p:spPr bwMode="auto">
            <a:xfrm>
              <a:off x="7613428" y="4035600"/>
              <a:ext cx="420963" cy="335041"/>
            </a:xfrm>
            <a:custGeom>
              <a:avLst/>
              <a:gdLst>
                <a:gd name="T0" fmla="*/ 1560 w 1941"/>
                <a:gd name="T1" fmla="*/ 260 h 1527"/>
                <a:gd name="T2" fmla="*/ 1465 w 1941"/>
                <a:gd name="T3" fmla="*/ 515 h 1527"/>
                <a:gd name="T4" fmla="*/ 1362 w 1941"/>
                <a:gd name="T5" fmla="*/ 576 h 1527"/>
                <a:gd name="T6" fmla="*/ 1189 w 1941"/>
                <a:gd name="T7" fmla="*/ 740 h 1527"/>
                <a:gd name="T8" fmla="*/ 1047 w 1941"/>
                <a:gd name="T9" fmla="*/ 774 h 1527"/>
                <a:gd name="T10" fmla="*/ 955 w 1941"/>
                <a:gd name="T11" fmla="*/ 858 h 1527"/>
                <a:gd name="T12" fmla="*/ 849 w 1941"/>
                <a:gd name="T13" fmla="*/ 927 h 1527"/>
                <a:gd name="T14" fmla="*/ 398 w 1941"/>
                <a:gd name="T15" fmla="*/ 1164 h 1527"/>
                <a:gd name="T16" fmla="*/ 186 w 1941"/>
                <a:gd name="T17" fmla="*/ 1291 h 1527"/>
                <a:gd name="T18" fmla="*/ 0 w 1941"/>
                <a:gd name="T19" fmla="*/ 1450 h 1527"/>
                <a:gd name="T20" fmla="*/ 140 w 1941"/>
                <a:gd name="T21" fmla="*/ 1495 h 1527"/>
                <a:gd name="T22" fmla="*/ 293 w 1941"/>
                <a:gd name="T23" fmla="*/ 1486 h 1527"/>
                <a:gd name="T24" fmla="*/ 537 w 1941"/>
                <a:gd name="T25" fmla="*/ 1341 h 1527"/>
                <a:gd name="T26" fmla="*/ 656 w 1941"/>
                <a:gd name="T27" fmla="*/ 1272 h 1527"/>
                <a:gd name="T28" fmla="*/ 1139 w 1941"/>
                <a:gd name="T29" fmla="*/ 978 h 1527"/>
                <a:gd name="T30" fmla="*/ 1269 w 1941"/>
                <a:gd name="T31" fmla="*/ 906 h 1527"/>
                <a:gd name="T32" fmla="*/ 1743 w 1941"/>
                <a:gd name="T33" fmla="*/ 605 h 1527"/>
                <a:gd name="T34" fmla="*/ 1858 w 1941"/>
                <a:gd name="T35" fmla="*/ 520 h 1527"/>
                <a:gd name="T36" fmla="*/ 1938 w 1941"/>
                <a:gd name="T37" fmla="*/ 397 h 1527"/>
                <a:gd name="T38" fmla="*/ 1719 w 1941"/>
                <a:gd name="T39" fmla="*/ 148 h 1527"/>
                <a:gd name="T40" fmla="*/ 1598 w 1941"/>
                <a:gd name="T41" fmla="*/ 0 h 1527"/>
                <a:gd name="T42" fmla="*/ 1560 w 1941"/>
                <a:gd name="T43" fmla="*/ 260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41" h="1527">
                  <a:moveTo>
                    <a:pt x="1560" y="260"/>
                  </a:moveTo>
                  <a:cubicBezTo>
                    <a:pt x="1560" y="360"/>
                    <a:pt x="1529" y="444"/>
                    <a:pt x="1465" y="515"/>
                  </a:cubicBezTo>
                  <a:cubicBezTo>
                    <a:pt x="1431" y="552"/>
                    <a:pt x="1399" y="555"/>
                    <a:pt x="1362" y="576"/>
                  </a:cubicBezTo>
                  <a:cubicBezTo>
                    <a:pt x="1289" y="619"/>
                    <a:pt x="1349" y="687"/>
                    <a:pt x="1189" y="740"/>
                  </a:cubicBezTo>
                  <a:cubicBezTo>
                    <a:pt x="1126" y="761"/>
                    <a:pt x="1097" y="741"/>
                    <a:pt x="1047" y="774"/>
                  </a:cubicBezTo>
                  <a:cubicBezTo>
                    <a:pt x="1007" y="801"/>
                    <a:pt x="998" y="839"/>
                    <a:pt x="955" y="858"/>
                  </a:cubicBezTo>
                  <a:cubicBezTo>
                    <a:pt x="873" y="896"/>
                    <a:pt x="916" y="856"/>
                    <a:pt x="849" y="927"/>
                  </a:cubicBezTo>
                  <a:cubicBezTo>
                    <a:pt x="675" y="1113"/>
                    <a:pt x="517" y="1105"/>
                    <a:pt x="398" y="1164"/>
                  </a:cubicBezTo>
                  <a:lnTo>
                    <a:pt x="186" y="1291"/>
                  </a:lnTo>
                  <a:cubicBezTo>
                    <a:pt x="99" y="1352"/>
                    <a:pt x="34" y="1348"/>
                    <a:pt x="0" y="1450"/>
                  </a:cubicBezTo>
                  <a:cubicBezTo>
                    <a:pt x="47" y="1499"/>
                    <a:pt x="64" y="1483"/>
                    <a:pt x="140" y="1495"/>
                  </a:cubicBezTo>
                  <a:cubicBezTo>
                    <a:pt x="219" y="1508"/>
                    <a:pt x="211" y="1527"/>
                    <a:pt x="293" y="1486"/>
                  </a:cubicBezTo>
                  <a:cubicBezTo>
                    <a:pt x="485" y="1389"/>
                    <a:pt x="339" y="1480"/>
                    <a:pt x="537" y="1341"/>
                  </a:cubicBezTo>
                  <a:cubicBezTo>
                    <a:pt x="583" y="1309"/>
                    <a:pt x="594" y="1293"/>
                    <a:pt x="656" y="1272"/>
                  </a:cubicBezTo>
                  <a:cubicBezTo>
                    <a:pt x="950" y="1168"/>
                    <a:pt x="858" y="1188"/>
                    <a:pt x="1139" y="978"/>
                  </a:cubicBezTo>
                  <a:cubicBezTo>
                    <a:pt x="1199" y="933"/>
                    <a:pt x="1173" y="925"/>
                    <a:pt x="1269" y="906"/>
                  </a:cubicBezTo>
                  <a:cubicBezTo>
                    <a:pt x="1567" y="849"/>
                    <a:pt x="1577" y="693"/>
                    <a:pt x="1743" y="605"/>
                  </a:cubicBezTo>
                  <a:cubicBezTo>
                    <a:pt x="1804" y="572"/>
                    <a:pt x="1805" y="558"/>
                    <a:pt x="1858" y="520"/>
                  </a:cubicBezTo>
                  <a:cubicBezTo>
                    <a:pt x="1908" y="485"/>
                    <a:pt x="1941" y="473"/>
                    <a:pt x="1938" y="397"/>
                  </a:cubicBezTo>
                  <a:cubicBezTo>
                    <a:pt x="1796" y="291"/>
                    <a:pt x="1777" y="479"/>
                    <a:pt x="1719" y="148"/>
                  </a:cubicBezTo>
                  <a:cubicBezTo>
                    <a:pt x="1711" y="101"/>
                    <a:pt x="1637" y="11"/>
                    <a:pt x="1598" y="0"/>
                  </a:cubicBezTo>
                  <a:cubicBezTo>
                    <a:pt x="1516" y="54"/>
                    <a:pt x="1560" y="155"/>
                    <a:pt x="1560" y="26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b="1">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52" name="Freeform 51"/>
            <p:cNvSpPr>
              <a:spLocks/>
            </p:cNvSpPr>
            <p:nvPr/>
          </p:nvSpPr>
          <p:spPr bwMode="auto">
            <a:xfrm>
              <a:off x="4014701" y="1544157"/>
              <a:ext cx="155501" cy="233854"/>
            </a:xfrm>
            <a:custGeom>
              <a:avLst/>
              <a:gdLst>
                <a:gd name="T0" fmla="*/ 266 w 720"/>
                <a:gd name="T1" fmla="*/ 609 h 1064"/>
                <a:gd name="T2" fmla="*/ 81 w 720"/>
                <a:gd name="T3" fmla="*/ 873 h 1064"/>
                <a:gd name="T4" fmla="*/ 54 w 720"/>
                <a:gd name="T5" fmla="*/ 963 h 1064"/>
                <a:gd name="T6" fmla="*/ 57 w 720"/>
                <a:gd name="T7" fmla="*/ 984 h 1064"/>
                <a:gd name="T8" fmla="*/ 60 w 720"/>
                <a:gd name="T9" fmla="*/ 994 h 1064"/>
                <a:gd name="T10" fmla="*/ 240 w 720"/>
                <a:gd name="T11" fmla="*/ 959 h 1064"/>
                <a:gd name="T12" fmla="*/ 469 w 720"/>
                <a:gd name="T13" fmla="*/ 935 h 1064"/>
                <a:gd name="T14" fmla="*/ 628 w 720"/>
                <a:gd name="T15" fmla="*/ 858 h 1064"/>
                <a:gd name="T16" fmla="*/ 676 w 720"/>
                <a:gd name="T17" fmla="*/ 780 h 1064"/>
                <a:gd name="T18" fmla="*/ 708 w 720"/>
                <a:gd name="T19" fmla="*/ 685 h 1064"/>
                <a:gd name="T20" fmla="*/ 595 w 720"/>
                <a:gd name="T21" fmla="*/ 636 h 1064"/>
                <a:gd name="T22" fmla="*/ 519 w 720"/>
                <a:gd name="T23" fmla="*/ 475 h 1064"/>
                <a:gd name="T24" fmla="*/ 462 w 720"/>
                <a:gd name="T25" fmla="*/ 406 h 1064"/>
                <a:gd name="T26" fmla="*/ 420 w 720"/>
                <a:gd name="T27" fmla="*/ 324 h 1064"/>
                <a:gd name="T28" fmla="*/ 383 w 720"/>
                <a:gd name="T29" fmla="*/ 110 h 1064"/>
                <a:gd name="T30" fmla="*/ 355 w 720"/>
                <a:gd name="T31" fmla="*/ 74 h 1064"/>
                <a:gd name="T32" fmla="*/ 332 w 720"/>
                <a:gd name="T33" fmla="*/ 35 h 1064"/>
                <a:gd name="T34" fmla="*/ 232 w 720"/>
                <a:gd name="T35" fmla="*/ 4 h 1064"/>
                <a:gd name="T36" fmla="*/ 56 w 720"/>
                <a:gd name="T37" fmla="*/ 98 h 1064"/>
                <a:gd name="T38" fmla="*/ 27 w 720"/>
                <a:gd name="T39" fmla="*/ 306 h 1064"/>
                <a:gd name="T40" fmla="*/ 197 w 720"/>
                <a:gd name="T41" fmla="*/ 471 h 1064"/>
                <a:gd name="T42" fmla="*/ 266 w 720"/>
                <a:gd name="T43" fmla="*/ 609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0" h="1064">
                  <a:moveTo>
                    <a:pt x="266" y="609"/>
                  </a:moveTo>
                  <a:cubicBezTo>
                    <a:pt x="42" y="676"/>
                    <a:pt x="180" y="596"/>
                    <a:pt x="81" y="873"/>
                  </a:cubicBezTo>
                  <a:lnTo>
                    <a:pt x="54" y="963"/>
                  </a:lnTo>
                  <a:cubicBezTo>
                    <a:pt x="54" y="1044"/>
                    <a:pt x="43" y="907"/>
                    <a:pt x="57" y="984"/>
                  </a:cubicBezTo>
                  <a:cubicBezTo>
                    <a:pt x="57" y="987"/>
                    <a:pt x="59" y="992"/>
                    <a:pt x="60" y="994"/>
                  </a:cubicBezTo>
                  <a:cubicBezTo>
                    <a:pt x="76" y="1064"/>
                    <a:pt x="219" y="965"/>
                    <a:pt x="240" y="959"/>
                  </a:cubicBezTo>
                  <a:cubicBezTo>
                    <a:pt x="319" y="934"/>
                    <a:pt x="387" y="946"/>
                    <a:pt x="469" y="935"/>
                  </a:cubicBezTo>
                  <a:cubicBezTo>
                    <a:pt x="517" y="929"/>
                    <a:pt x="609" y="902"/>
                    <a:pt x="628" y="858"/>
                  </a:cubicBezTo>
                  <a:cubicBezTo>
                    <a:pt x="653" y="800"/>
                    <a:pt x="606" y="840"/>
                    <a:pt x="676" y="780"/>
                  </a:cubicBezTo>
                  <a:cubicBezTo>
                    <a:pt x="720" y="742"/>
                    <a:pt x="715" y="756"/>
                    <a:pt x="708" y="685"/>
                  </a:cubicBezTo>
                  <a:cubicBezTo>
                    <a:pt x="682" y="669"/>
                    <a:pt x="628" y="656"/>
                    <a:pt x="595" y="636"/>
                  </a:cubicBezTo>
                  <a:cubicBezTo>
                    <a:pt x="557" y="573"/>
                    <a:pt x="574" y="521"/>
                    <a:pt x="519" y="475"/>
                  </a:cubicBezTo>
                  <a:cubicBezTo>
                    <a:pt x="477" y="441"/>
                    <a:pt x="492" y="471"/>
                    <a:pt x="462" y="406"/>
                  </a:cubicBezTo>
                  <a:cubicBezTo>
                    <a:pt x="445" y="367"/>
                    <a:pt x="438" y="359"/>
                    <a:pt x="420" y="324"/>
                  </a:cubicBezTo>
                  <a:cubicBezTo>
                    <a:pt x="376" y="239"/>
                    <a:pt x="418" y="172"/>
                    <a:pt x="383" y="110"/>
                  </a:cubicBezTo>
                  <a:cubicBezTo>
                    <a:pt x="373" y="91"/>
                    <a:pt x="368" y="93"/>
                    <a:pt x="355" y="74"/>
                  </a:cubicBezTo>
                  <a:cubicBezTo>
                    <a:pt x="340" y="53"/>
                    <a:pt x="343" y="50"/>
                    <a:pt x="332" y="35"/>
                  </a:cubicBezTo>
                  <a:cubicBezTo>
                    <a:pt x="304" y="0"/>
                    <a:pt x="290" y="3"/>
                    <a:pt x="232" y="4"/>
                  </a:cubicBezTo>
                  <a:cubicBezTo>
                    <a:pt x="96" y="4"/>
                    <a:pt x="116" y="17"/>
                    <a:pt x="56" y="98"/>
                  </a:cubicBezTo>
                  <a:cubicBezTo>
                    <a:pt x="14" y="155"/>
                    <a:pt x="0" y="159"/>
                    <a:pt x="27" y="306"/>
                  </a:cubicBezTo>
                  <a:cubicBezTo>
                    <a:pt x="40" y="377"/>
                    <a:pt x="144" y="442"/>
                    <a:pt x="197" y="471"/>
                  </a:cubicBezTo>
                  <a:cubicBezTo>
                    <a:pt x="251" y="499"/>
                    <a:pt x="275" y="540"/>
                    <a:pt x="266" y="60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b="1">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53" name="Freeform 52"/>
            <p:cNvSpPr>
              <a:spLocks/>
            </p:cNvSpPr>
            <p:nvPr/>
          </p:nvSpPr>
          <p:spPr bwMode="auto">
            <a:xfrm>
              <a:off x="6890351" y="3055213"/>
              <a:ext cx="164386" cy="221487"/>
            </a:xfrm>
            <a:custGeom>
              <a:avLst/>
              <a:gdLst>
                <a:gd name="T0" fmla="*/ 98 w 762"/>
                <a:gd name="T1" fmla="*/ 955 h 1009"/>
                <a:gd name="T2" fmla="*/ 303 w 762"/>
                <a:gd name="T3" fmla="*/ 862 h 1009"/>
                <a:gd name="T4" fmla="*/ 390 w 762"/>
                <a:gd name="T5" fmla="*/ 886 h 1009"/>
                <a:gd name="T6" fmla="*/ 419 w 762"/>
                <a:gd name="T7" fmla="*/ 909 h 1009"/>
                <a:gd name="T8" fmla="*/ 514 w 762"/>
                <a:gd name="T9" fmla="*/ 867 h 1009"/>
                <a:gd name="T10" fmla="*/ 438 w 762"/>
                <a:gd name="T11" fmla="*/ 503 h 1009"/>
                <a:gd name="T12" fmla="*/ 532 w 762"/>
                <a:gd name="T13" fmla="*/ 399 h 1009"/>
                <a:gd name="T14" fmla="*/ 645 w 762"/>
                <a:gd name="T15" fmla="*/ 211 h 1009"/>
                <a:gd name="T16" fmla="*/ 724 w 762"/>
                <a:gd name="T17" fmla="*/ 15 h 1009"/>
                <a:gd name="T18" fmla="*/ 393 w 762"/>
                <a:gd name="T19" fmla="*/ 96 h 1009"/>
                <a:gd name="T20" fmla="*/ 239 w 762"/>
                <a:gd name="T21" fmla="*/ 105 h 1009"/>
                <a:gd name="T22" fmla="*/ 122 w 762"/>
                <a:gd name="T23" fmla="*/ 227 h 1009"/>
                <a:gd name="T24" fmla="*/ 70 w 762"/>
                <a:gd name="T25" fmla="*/ 513 h 1009"/>
                <a:gd name="T26" fmla="*/ 24 w 762"/>
                <a:gd name="T27" fmla="*/ 593 h 1009"/>
                <a:gd name="T28" fmla="*/ 99 w 762"/>
                <a:gd name="T29" fmla="*/ 744 h 1009"/>
                <a:gd name="T30" fmla="*/ 98 w 762"/>
                <a:gd name="T31" fmla="*/ 955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2" h="1009">
                  <a:moveTo>
                    <a:pt x="98" y="955"/>
                  </a:moveTo>
                  <a:cubicBezTo>
                    <a:pt x="235" y="1009"/>
                    <a:pt x="165" y="844"/>
                    <a:pt x="303" y="862"/>
                  </a:cubicBezTo>
                  <a:lnTo>
                    <a:pt x="390" y="886"/>
                  </a:lnTo>
                  <a:cubicBezTo>
                    <a:pt x="439" y="914"/>
                    <a:pt x="391" y="888"/>
                    <a:pt x="419" y="909"/>
                  </a:cubicBezTo>
                  <a:cubicBezTo>
                    <a:pt x="479" y="955"/>
                    <a:pt x="514" y="924"/>
                    <a:pt x="514" y="867"/>
                  </a:cubicBezTo>
                  <a:cubicBezTo>
                    <a:pt x="514" y="742"/>
                    <a:pt x="438" y="672"/>
                    <a:pt x="438" y="503"/>
                  </a:cubicBezTo>
                  <a:cubicBezTo>
                    <a:pt x="438" y="425"/>
                    <a:pt x="487" y="429"/>
                    <a:pt x="532" y="399"/>
                  </a:cubicBezTo>
                  <a:cubicBezTo>
                    <a:pt x="609" y="348"/>
                    <a:pt x="547" y="306"/>
                    <a:pt x="645" y="211"/>
                  </a:cubicBezTo>
                  <a:cubicBezTo>
                    <a:pt x="681" y="177"/>
                    <a:pt x="762" y="120"/>
                    <a:pt x="724" y="15"/>
                  </a:cubicBezTo>
                  <a:cubicBezTo>
                    <a:pt x="581" y="0"/>
                    <a:pt x="723" y="162"/>
                    <a:pt x="393" y="96"/>
                  </a:cubicBezTo>
                  <a:cubicBezTo>
                    <a:pt x="296" y="76"/>
                    <a:pt x="315" y="35"/>
                    <a:pt x="239" y="105"/>
                  </a:cubicBezTo>
                  <a:cubicBezTo>
                    <a:pt x="211" y="130"/>
                    <a:pt x="155" y="144"/>
                    <a:pt x="122" y="227"/>
                  </a:cubicBezTo>
                  <a:lnTo>
                    <a:pt x="70" y="513"/>
                  </a:lnTo>
                  <a:cubicBezTo>
                    <a:pt x="53" y="568"/>
                    <a:pt x="36" y="537"/>
                    <a:pt x="24" y="593"/>
                  </a:cubicBezTo>
                  <a:cubicBezTo>
                    <a:pt x="0" y="702"/>
                    <a:pt x="78" y="678"/>
                    <a:pt x="99" y="744"/>
                  </a:cubicBezTo>
                  <a:cubicBezTo>
                    <a:pt x="126" y="828"/>
                    <a:pt x="61" y="886"/>
                    <a:pt x="98" y="95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b="1">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54" name="Freeform 53"/>
            <p:cNvSpPr>
              <a:spLocks/>
            </p:cNvSpPr>
            <p:nvPr/>
          </p:nvSpPr>
          <p:spPr bwMode="auto">
            <a:xfrm>
              <a:off x="3724803" y="1339534"/>
              <a:ext cx="209926" cy="93317"/>
            </a:xfrm>
            <a:custGeom>
              <a:avLst/>
              <a:gdLst>
                <a:gd name="T0" fmla="*/ 0 w 969"/>
                <a:gd name="T1" fmla="*/ 180 h 430"/>
                <a:gd name="T2" fmla="*/ 76 w 969"/>
                <a:gd name="T3" fmla="*/ 258 h 430"/>
                <a:gd name="T4" fmla="*/ 131 w 969"/>
                <a:gd name="T5" fmla="*/ 366 h 430"/>
                <a:gd name="T6" fmla="*/ 256 w 969"/>
                <a:gd name="T7" fmla="*/ 391 h 430"/>
                <a:gd name="T8" fmla="*/ 394 w 969"/>
                <a:gd name="T9" fmla="*/ 419 h 430"/>
                <a:gd name="T10" fmla="*/ 628 w 969"/>
                <a:gd name="T11" fmla="*/ 340 h 430"/>
                <a:gd name="T12" fmla="*/ 859 w 969"/>
                <a:gd name="T13" fmla="*/ 152 h 430"/>
                <a:gd name="T14" fmla="*/ 330 w 969"/>
                <a:gd name="T15" fmla="*/ 105 h 430"/>
                <a:gd name="T16" fmla="*/ 0 w 969"/>
                <a:gd name="T17" fmla="*/ 18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9" h="430">
                  <a:moveTo>
                    <a:pt x="0" y="180"/>
                  </a:moveTo>
                  <a:cubicBezTo>
                    <a:pt x="27" y="220"/>
                    <a:pt x="53" y="222"/>
                    <a:pt x="76" y="258"/>
                  </a:cubicBezTo>
                  <a:cubicBezTo>
                    <a:pt x="101" y="296"/>
                    <a:pt x="94" y="338"/>
                    <a:pt x="131" y="366"/>
                  </a:cubicBezTo>
                  <a:cubicBezTo>
                    <a:pt x="163" y="391"/>
                    <a:pt x="216" y="388"/>
                    <a:pt x="256" y="391"/>
                  </a:cubicBezTo>
                  <a:cubicBezTo>
                    <a:pt x="333" y="395"/>
                    <a:pt x="336" y="411"/>
                    <a:pt x="394" y="419"/>
                  </a:cubicBezTo>
                  <a:cubicBezTo>
                    <a:pt x="472" y="430"/>
                    <a:pt x="483" y="390"/>
                    <a:pt x="628" y="340"/>
                  </a:cubicBezTo>
                  <a:cubicBezTo>
                    <a:pt x="668" y="327"/>
                    <a:pt x="969" y="280"/>
                    <a:pt x="859" y="152"/>
                  </a:cubicBezTo>
                  <a:cubicBezTo>
                    <a:pt x="738" y="10"/>
                    <a:pt x="620" y="98"/>
                    <a:pt x="330" y="105"/>
                  </a:cubicBezTo>
                  <a:cubicBezTo>
                    <a:pt x="241" y="107"/>
                    <a:pt x="118" y="0"/>
                    <a:pt x="0" y="18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b="1">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55" name="Freeform 54"/>
            <p:cNvSpPr>
              <a:spLocks/>
            </p:cNvSpPr>
            <p:nvPr/>
          </p:nvSpPr>
          <p:spPr bwMode="auto">
            <a:xfrm>
              <a:off x="6884798" y="2606618"/>
              <a:ext cx="123290" cy="163024"/>
            </a:xfrm>
            <a:custGeom>
              <a:avLst/>
              <a:gdLst>
                <a:gd name="T0" fmla="*/ 2 w 567"/>
                <a:gd name="T1" fmla="*/ 254 h 740"/>
                <a:gd name="T2" fmla="*/ 61 w 567"/>
                <a:gd name="T3" fmla="*/ 500 h 740"/>
                <a:gd name="T4" fmla="*/ 353 w 567"/>
                <a:gd name="T5" fmla="*/ 660 h 740"/>
                <a:gd name="T6" fmla="*/ 567 w 567"/>
                <a:gd name="T7" fmla="*/ 728 h 740"/>
                <a:gd name="T8" fmla="*/ 561 w 567"/>
                <a:gd name="T9" fmla="*/ 576 h 740"/>
                <a:gd name="T10" fmla="*/ 422 w 567"/>
                <a:gd name="T11" fmla="*/ 528 h 740"/>
                <a:gd name="T12" fmla="*/ 278 w 567"/>
                <a:gd name="T13" fmla="*/ 509 h 740"/>
                <a:gd name="T14" fmla="*/ 258 w 567"/>
                <a:gd name="T15" fmla="*/ 345 h 740"/>
                <a:gd name="T16" fmla="*/ 315 w 567"/>
                <a:gd name="T17" fmla="*/ 201 h 740"/>
                <a:gd name="T18" fmla="*/ 144 w 567"/>
                <a:gd name="T19" fmla="*/ 2 h 740"/>
                <a:gd name="T20" fmla="*/ 35 w 567"/>
                <a:gd name="T21" fmla="*/ 80 h 740"/>
                <a:gd name="T22" fmla="*/ 2 w 567"/>
                <a:gd name="T23" fmla="*/ 254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7" h="740">
                  <a:moveTo>
                    <a:pt x="2" y="254"/>
                  </a:moveTo>
                  <a:cubicBezTo>
                    <a:pt x="2" y="346"/>
                    <a:pt x="0" y="423"/>
                    <a:pt x="61" y="500"/>
                  </a:cubicBezTo>
                  <a:cubicBezTo>
                    <a:pt x="185" y="655"/>
                    <a:pt x="267" y="598"/>
                    <a:pt x="353" y="660"/>
                  </a:cubicBezTo>
                  <a:cubicBezTo>
                    <a:pt x="445" y="728"/>
                    <a:pt x="468" y="740"/>
                    <a:pt x="567" y="728"/>
                  </a:cubicBezTo>
                  <a:lnTo>
                    <a:pt x="561" y="576"/>
                  </a:lnTo>
                  <a:cubicBezTo>
                    <a:pt x="540" y="568"/>
                    <a:pt x="452" y="538"/>
                    <a:pt x="422" y="528"/>
                  </a:cubicBezTo>
                  <a:cubicBezTo>
                    <a:pt x="344" y="501"/>
                    <a:pt x="309" y="544"/>
                    <a:pt x="278" y="509"/>
                  </a:cubicBezTo>
                  <a:cubicBezTo>
                    <a:pt x="253" y="480"/>
                    <a:pt x="242" y="388"/>
                    <a:pt x="258" y="345"/>
                  </a:cubicBezTo>
                  <a:cubicBezTo>
                    <a:pt x="280" y="288"/>
                    <a:pt x="307" y="314"/>
                    <a:pt x="315" y="201"/>
                  </a:cubicBezTo>
                  <a:cubicBezTo>
                    <a:pt x="326" y="48"/>
                    <a:pt x="288" y="5"/>
                    <a:pt x="144" y="2"/>
                  </a:cubicBezTo>
                  <a:cubicBezTo>
                    <a:pt x="56" y="0"/>
                    <a:pt x="51" y="7"/>
                    <a:pt x="35" y="80"/>
                  </a:cubicBezTo>
                  <a:cubicBezTo>
                    <a:pt x="24" y="127"/>
                    <a:pt x="2" y="207"/>
                    <a:pt x="2" y="25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b="1">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56" name="Freeform 55"/>
            <p:cNvSpPr>
              <a:spLocks/>
            </p:cNvSpPr>
            <p:nvPr/>
          </p:nvSpPr>
          <p:spPr bwMode="auto">
            <a:xfrm>
              <a:off x="2150915" y="2479572"/>
              <a:ext cx="252133" cy="107933"/>
            </a:xfrm>
            <a:custGeom>
              <a:avLst/>
              <a:gdLst>
                <a:gd name="T0" fmla="*/ 1 w 1164"/>
                <a:gd name="T1" fmla="*/ 207 h 496"/>
                <a:gd name="T2" fmla="*/ 213 w 1164"/>
                <a:gd name="T3" fmla="*/ 150 h 496"/>
                <a:gd name="T4" fmla="*/ 465 w 1164"/>
                <a:gd name="T5" fmla="*/ 183 h 496"/>
                <a:gd name="T6" fmla="*/ 637 w 1164"/>
                <a:gd name="T7" fmla="*/ 286 h 496"/>
                <a:gd name="T8" fmla="*/ 760 w 1164"/>
                <a:gd name="T9" fmla="*/ 448 h 496"/>
                <a:gd name="T10" fmla="*/ 887 w 1164"/>
                <a:gd name="T11" fmla="*/ 437 h 496"/>
                <a:gd name="T12" fmla="*/ 982 w 1164"/>
                <a:gd name="T13" fmla="*/ 478 h 496"/>
                <a:gd name="T14" fmla="*/ 1106 w 1164"/>
                <a:gd name="T15" fmla="*/ 382 h 496"/>
                <a:gd name="T16" fmla="*/ 841 w 1164"/>
                <a:gd name="T17" fmla="*/ 233 h 496"/>
                <a:gd name="T18" fmla="*/ 580 w 1164"/>
                <a:gd name="T19" fmla="*/ 66 h 496"/>
                <a:gd name="T20" fmla="*/ 362 w 1164"/>
                <a:gd name="T21" fmla="*/ 4 h 496"/>
                <a:gd name="T22" fmla="*/ 1 w 1164"/>
                <a:gd name="T23" fmla="*/ 20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4" h="496">
                  <a:moveTo>
                    <a:pt x="1" y="207"/>
                  </a:moveTo>
                  <a:cubicBezTo>
                    <a:pt x="79" y="218"/>
                    <a:pt x="146" y="161"/>
                    <a:pt x="213" y="150"/>
                  </a:cubicBezTo>
                  <a:cubicBezTo>
                    <a:pt x="272" y="140"/>
                    <a:pt x="403" y="171"/>
                    <a:pt x="465" y="183"/>
                  </a:cubicBezTo>
                  <a:cubicBezTo>
                    <a:pt x="555" y="200"/>
                    <a:pt x="546" y="229"/>
                    <a:pt x="637" y="286"/>
                  </a:cubicBezTo>
                  <a:cubicBezTo>
                    <a:pt x="807" y="393"/>
                    <a:pt x="721" y="354"/>
                    <a:pt x="760" y="448"/>
                  </a:cubicBezTo>
                  <a:cubicBezTo>
                    <a:pt x="832" y="456"/>
                    <a:pt x="837" y="432"/>
                    <a:pt x="887" y="437"/>
                  </a:cubicBezTo>
                  <a:cubicBezTo>
                    <a:pt x="931" y="440"/>
                    <a:pt x="937" y="467"/>
                    <a:pt x="982" y="478"/>
                  </a:cubicBezTo>
                  <a:cubicBezTo>
                    <a:pt x="1057" y="496"/>
                    <a:pt x="1164" y="439"/>
                    <a:pt x="1106" y="382"/>
                  </a:cubicBezTo>
                  <a:lnTo>
                    <a:pt x="841" y="233"/>
                  </a:lnTo>
                  <a:cubicBezTo>
                    <a:pt x="724" y="145"/>
                    <a:pt x="812" y="154"/>
                    <a:pt x="580" y="66"/>
                  </a:cubicBezTo>
                  <a:cubicBezTo>
                    <a:pt x="510" y="39"/>
                    <a:pt x="449" y="6"/>
                    <a:pt x="362" y="4"/>
                  </a:cubicBezTo>
                  <a:cubicBezTo>
                    <a:pt x="212" y="0"/>
                    <a:pt x="0" y="85"/>
                    <a:pt x="1" y="20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b="1">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57" name="Freeform 56"/>
            <p:cNvSpPr>
              <a:spLocks/>
            </p:cNvSpPr>
            <p:nvPr/>
          </p:nvSpPr>
          <p:spPr bwMode="auto">
            <a:xfrm>
              <a:off x="3908072" y="1620609"/>
              <a:ext cx="128843" cy="114678"/>
            </a:xfrm>
            <a:custGeom>
              <a:avLst/>
              <a:gdLst>
                <a:gd name="T0" fmla="*/ 133 w 592"/>
                <a:gd name="T1" fmla="*/ 500 h 524"/>
                <a:gd name="T2" fmla="*/ 438 w 592"/>
                <a:gd name="T3" fmla="*/ 417 h 524"/>
                <a:gd name="T4" fmla="*/ 490 w 592"/>
                <a:gd name="T5" fmla="*/ 285 h 524"/>
                <a:gd name="T6" fmla="*/ 565 w 592"/>
                <a:gd name="T7" fmla="*/ 157 h 524"/>
                <a:gd name="T8" fmla="*/ 322 w 592"/>
                <a:gd name="T9" fmla="*/ 50 h 524"/>
                <a:gd name="T10" fmla="*/ 218 w 592"/>
                <a:gd name="T11" fmla="*/ 133 h 524"/>
                <a:gd name="T12" fmla="*/ 125 w 592"/>
                <a:gd name="T13" fmla="*/ 234 h 524"/>
                <a:gd name="T14" fmla="*/ 133 w 592"/>
                <a:gd name="T15" fmla="*/ 500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2" h="524">
                  <a:moveTo>
                    <a:pt x="133" y="500"/>
                  </a:moveTo>
                  <a:cubicBezTo>
                    <a:pt x="273" y="524"/>
                    <a:pt x="183" y="443"/>
                    <a:pt x="438" y="417"/>
                  </a:cubicBezTo>
                  <a:cubicBezTo>
                    <a:pt x="469" y="376"/>
                    <a:pt x="483" y="337"/>
                    <a:pt x="490" y="285"/>
                  </a:cubicBezTo>
                  <a:cubicBezTo>
                    <a:pt x="505" y="159"/>
                    <a:pt x="546" y="234"/>
                    <a:pt x="565" y="157"/>
                  </a:cubicBezTo>
                  <a:cubicBezTo>
                    <a:pt x="592" y="47"/>
                    <a:pt x="408" y="0"/>
                    <a:pt x="322" y="50"/>
                  </a:cubicBezTo>
                  <a:cubicBezTo>
                    <a:pt x="298" y="63"/>
                    <a:pt x="255" y="116"/>
                    <a:pt x="218" y="133"/>
                  </a:cubicBezTo>
                  <a:cubicBezTo>
                    <a:pt x="148" y="166"/>
                    <a:pt x="114" y="120"/>
                    <a:pt x="125" y="234"/>
                  </a:cubicBezTo>
                  <a:cubicBezTo>
                    <a:pt x="141" y="385"/>
                    <a:pt x="0" y="363"/>
                    <a:pt x="133" y="5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b="1">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58" name="Freeform 57"/>
            <p:cNvSpPr>
              <a:spLocks/>
            </p:cNvSpPr>
            <p:nvPr/>
          </p:nvSpPr>
          <p:spPr bwMode="auto">
            <a:xfrm>
              <a:off x="2378613" y="2568391"/>
              <a:ext cx="142172" cy="62961"/>
            </a:xfrm>
            <a:custGeom>
              <a:avLst/>
              <a:gdLst>
                <a:gd name="T0" fmla="*/ 180 w 652"/>
                <a:gd name="T1" fmla="*/ 164 h 289"/>
                <a:gd name="T2" fmla="*/ 0 w 652"/>
                <a:gd name="T3" fmla="*/ 219 h 289"/>
                <a:gd name="T4" fmla="*/ 347 w 652"/>
                <a:gd name="T5" fmla="*/ 285 h 289"/>
                <a:gd name="T6" fmla="*/ 526 w 652"/>
                <a:gd name="T7" fmla="*/ 246 h 289"/>
                <a:gd name="T8" fmla="*/ 650 w 652"/>
                <a:gd name="T9" fmla="*/ 151 h 289"/>
                <a:gd name="T10" fmla="*/ 497 w 652"/>
                <a:gd name="T11" fmla="*/ 81 h 289"/>
                <a:gd name="T12" fmla="*/ 341 w 652"/>
                <a:gd name="T13" fmla="*/ 26 h 289"/>
                <a:gd name="T14" fmla="*/ 139 w 652"/>
                <a:gd name="T15" fmla="*/ 24 h 289"/>
                <a:gd name="T16" fmla="*/ 180 w 652"/>
                <a:gd name="T17" fmla="*/ 16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289">
                  <a:moveTo>
                    <a:pt x="180" y="164"/>
                  </a:moveTo>
                  <a:cubicBezTo>
                    <a:pt x="108" y="170"/>
                    <a:pt x="19" y="156"/>
                    <a:pt x="0" y="219"/>
                  </a:cubicBezTo>
                  <a:cubicBezTo>
                    <a:pt x="34" y="263"/>
                    <a:pt x="309" y="289"/>
                    <a:pt x="347" y="285"/>
                  </a:cubicBezTo>
                  <a:cubicBezTo>
                    <a:pt x="393" y="280"/>
                    <a:pt x="389" y="263"/>
                    <a:pt x="526" y="246"/>
                  </a:cubicBezTo>
                  <a:cubicBezTo>
                    <a:pt x="617" y="235"/>
                    <a:pt x="652" y="252"/>
                    <a:pt x="650" y="151"/>
                  </a:cubicBezTo>
                  <a:cubicBezTo>
                    <a:pt x="609" y="124"/>
                    <a:pt x="561" y="102"/>
                    <a:pt x="497" y="81"/>
                  </a:cubicBezTo>
                  <a:cubicBezTo>
                    <a:pt x="418" y="55"/>
                    <a:pt x="424" y="15"/>
                    <a:pt x="341" y="26"/>
                  </a:cubicBezTo>
                  <a:cubicBezTo>
                    <a:pt x="218" y="42"/>
                    <a:pt x="181" y="0"/>
                    <a:pt x="139" y="24"/>
                  </a:cubicBezTo>
                  <a:cubicBezTo>
                    <a:pt x="84" y="54"/>
                    <a:pt x="184" y="77"/>
                    <a:pt x="180" y="16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b="1">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5" name="Strocks"/>
          <p:cNvGrpSpPr/>
          <p:nvPr/>
        </p:nvGrpSpPr>
        <p:grpSpPr>
          <a:xfrm>
            <a:off x="2696503" y="1848381"/>
            <a:ext cx="3744416" cy="2016224"/>
            <a:chOff x="2696503" y="1848381"/>
            <a:chExt cx="3744416" cy="2016224"/>
          </a:xfrm>
        </p:grpSpPr>
        <p:cxnSp>
          <p:nvCxnSpPr>
            <p:cNvPr id="3" name="Straight Connector 2"/>
            <p:cNvCxnSpPr>
              <a:stCxn id="1155" idx="0"/>
              <a:endCxn id="1157" idx="0"/>
            </p:cNvCxnSpPr>
            <p:nvPr/>
          </p:nvCxnSpPr>
          <p:spPr>
            <a:xfrm>
              <a:off x="4747700" y="2051930"/>
              <a:ext cx="1477195" cy="84483"/>
            </a:xfrm>
            <a:prstGeom prst="line">
              <a:avLst/>
            </a:prstGeom>
            <a:noFill/>
            <a:ln w="3175" cap="flat">
              <a:solidFill>
                <a:schemeClr val="accent2"/>
              </a:solidFill>
              <a:prstDash val="sysDash"/>
              <a:bevel/>
            </a:ln>
            <a:effectLst/>
          </p:spPr>
          <p:style>
            <a:lnRef idx="0">
              <a:scrgbClr r="0" g="0" b="0"/>
            </a:lnRef>
            <a:fillRef idx="0">
              <a:scrgbClr r="0" g="0" b="0"/>
            </a:fillRef>
            <a:effectRef idx="0">
              <a:scrgbClr r="0" g="0" b="0"/>
            </a:effectRef>
            <a:fontRef idx="none"/>
          </p:style>
        </p:cxnSp>
        <p:cxnSp>
          <p:nvCxnSpPr>
            <p:cNvPr id="6" name="Straight Connector 5"/>
            <p:cNvCxnSpPr>
              <a:stCxn id="1157" idx="0"/>
              <a:endCxn id="1158" idx="0"/>
            </p:cNvCxnSpPr>
            <p:nvPr/>
          </p:nvCxnSpPr>
          <p:spPr>
            <a:xfrm>
              <a:off x="6224895" y="2136413"/>
              <a:ext cx="216024" cy="1728192"/>
            </a:xfrm>
            <a:prstGeom prst="line">
              <a:avLst/>
            </a:prstGeom>
            <a:noFill/>
            <a:ln w="3175" cap="flat">
              <a:solidFill>
                <a:schemeClr val="accent2"/>
              </a:solidFill>
              <a:prstDash val="sysDash"/>
              <a:bevel/>
            </a:ln>
            <a:effectLst/>
          </p:spPr>
          <p:style>
            <a:lnRef idx="0">
              <a:scrgbClr r="0" g="0" b="0"/>
            </a:lnRef>
            <a:fillRef idx="0">
              <a:scrgbClr r="0" g="0" b="0"/>
            </a:fillRef>
            <a:effectRef idx="0">
              <a:scrgbClr r="0" g="0" b="0"/>
            </a:effectRef>
            <a:fontRef idx="none"/>
          </p:style>
        </p:cxnSp>
        <p:cxnSp>
          <p:nvCxnSpPr>
            <p:cNvPr id="9" name="Straight Connector 8"/>
            <p:cNvCxnSpPr>
              <a:stCxn id="1157" idx="0"/>
              <a:endCxn id="1156" idx="0"/>
            </p:cNvCxnSpPr>
            <p:nvPr/>
          </p:nvCxnSpPr>
          <p:spPr>
            <a:xfrm flipH="1">
              <a:off x="6008871" y="2136413"/>
              <a:ext cx="216024" cy="648072"/>
            </a:xfrm>
            <a:prstGeom prst="line">
              <a:avLst/>
            </a:prstGeom>
            <a:noFill/>
            <a:ln w="3175" cap="flat">
              <a:solidFill>
                <a:schemeClr val="accent2"/>
              </a:solidFill>
              <a:prstDash val="sysDash"/>
              <a:bevel/>
            </a:ln>
            <a:effectLst/>
          </p:spPr>
          <p:style>
            <a:lnRef idx="0">
              <a:scrgbClr r="0" g="0" b="0"/>
            </a:lnRef>
            <a:fillRef idx="0">
              <a:scrgbClr r="0" g="0" b="0"/>
            </a:fillRef>
            <a:effectRef idx="0">
              <a:scrgbClr r="0" g="0" b="0"/>
            </a:effectRef>
            <a:fontRef idx="none"/>
          </p:style>
        </p:cxnSp>
        <p:cxnSp>
          <p:nvCxnSpPr>
            <p:cNvPr id="11" name="Straight Connector 10"/>
            <p:cNvCxnSpPr>
              <a:stCxn id="1155" idx="0"/>
              <a:endCxn id="1151" idx="0"/>
            </p:cNvCxnSpPr>
            <p:nvPr/>
          </p:nvCxnSpPr>
          <p:spPr>
            <a:xfrm flipH="1">
              <a:off x="4712727" y="2051930"/>
              <a:ext cx="34973" cy="372515"/>
            </a:xfrm>
            <a:prstGeom prst="line">
              <a:avLst/>
            </a:prstGeom>
            <a:noFill/>
            <a:ln w="3175" cap="flat">
              <a:solidFill>
                <a:schemeClr val="accent2"/>
              </a:solidFill>
              <a:prstDash val="sysDash"/>
              <a:bevel/>
            </a:ln>
            <a:effectLst/>
          </p:spPr>
          <p:style>
            <a:lnRef idx="0">
              <a:scrgbClr r="0" g="0" b="0"/>
            </a:lnRef>
            <a:fillRef idx="0">
              <a:scrgbClr r="0" g="0" b="0"/>
            </a:fillRef>
            <a:effectRef idx="0">
              <a:scrgbClr r="0" g="0" b="0"/>
            </a:effectRef>
            <a:fontRef idx="none"/>
          </p:style>
        </p:cxnSp>
        <p:cxnSp>
          <p:nvCxnSpPr>
            <p:cNvPr id="13" name="Straight Connector 12"/>
            <p:cNvCxnSpPr/>
            <p:nvPr/>
          </p:nvCxnSpPr>
          <p:spPr>
            <a:xfrm flipH="1" flipV="1">
              <a:off x="2699792" y="2211710"/>
              <a:ext cx="588760" cy="1310260"/>
            </a:xfrm>
            <a:prstGeom prst="line">
              <a:avLst/>
            </a:prstGeom>
            <a:noFill/>
            <a:ln w="3175" cap="flat">
              <a:solidFill>
                <a:schemeClr val="accent2"/>
              </a:solidFill>
              <a:prstDash val="sysDash"/>
              <a:bevel/>
            </a:ln>
            <a:effectLst/>
          </p:spPr>
          <p:style>
            <a:lnRef idx="0">
              <a:scrgbClr r="0" g="0" b="0"/>
            </a:lnRef>
            <a:fillRef idx="0">
              <a:scrgbClr r="0" g="0" b="0"/>
            </a:fillRef>
            <a:effectRef idx="0">
              <a:scrgbClr r="0" g="0" b="0"/>
            </a:effectRef>
            <a:fontRef idx="none"/>
          </p:style>
        </p:cxnSp>
        <p:cxnSp>
          <p:nvCxnSpPr>
            <p:cNvPr id="15" name="Straight Connector 14"/>
            <p:cNvCxnSpPr>
              <a:stCxn id="1154" idx="0"/>
              <a:endCxn id="1153" idx="0"/>
            </p:cNvCxnSpPr>
            <p:nvPr/>
          </p:nvCxnSpPr>
          <p:spPr>
            <a:xfrm flipH="1">
              <a:off x="2696503" y="1848381"/>
              <a:ext cx="1224136" cy="288032"/>
            </a:xfrm>
            <a:prstGeom prst="line">
              <a:avLst/>
            </a:prstGeom>
            <a:noFill/>
            <a:ln w="3175" cap="flat">
              <a:solidFill>
                <a:schemeClr val="accent2"/>
              </a:solidFill>
              <a:prstDash val="sysDash"/>
              <a:bevel/>
            </a:ln>
            <a:effectLst/>
          </p:spPr>
          <p:style>
            <a:lnRef idx="0">
              <a:scrgbClr r="0" g="0" b="0"/>
            </a:lnRef>
            <a:fillRef idx="0">
              <a:scrgbClr r="0" g="0" b="0"/>
            </a:fillRef>
            <a:effectRef idx="0">
              <a:scrgbClr r="0" g="0" b="0"/>
            </a:effectRef>
            <a:fontRef idx="none"/>
          </p:style>
        </p:cxnSp>
        <p:cxnSp>
          <p:nvCxnSpPr>
            <p:cNvPr id="17" name="Straight Connector 16"/>
            <p:cNvCxnSpPr>
              <a:stCxn id="1158" idx="0"/>
              <a:endCxn id="76" idx="0"/>
            </p:cNvCxnSpPr>
            <p:nvPr/>
          </p:nvCxnSpPr>
          <p:spPr>
            <a:xfrm flipH="1" flipV="1">
              <a:off x="5216783" y="3720589"/>
              <a:ext cx="1224136" cy="144016"/>
            </a:xfrm>
            <a:prstGeom prst="line">
              <a:avLst/>
            </a:prstGeom>
            <a:noFill/>
            <a:ln w="3175" cap="flat">
              <a:solidFill>
                <a:schemeClr val="accent2"/>
              </a:solidFill>
              <a:prstDash val="sysDash"/>
              <a:bevel/>
            </a:ln>
            <a:effectLst/>
          </p:spPr>
          <p:style>
            <a:lnRef idx="0">
              <a:scrgbClr r="0" g="0" b="0"/>
            </a:lnRef>
            <a:fillRef idx="0">
              <a:scrgbClr r="0" g="0" b="0"/>
            </a:fillRef>
            <a:effectRef idx="0">
              <a:scrgbClr r="0" g="0" b="0"/>
            </a:effectRef>
            <a:fontRef idx="none"/>
          </p:style>
        </p:cxnSp>
        <p:cxnSp>
          <p:nvCxnSpPr>
            <p:cNvPr id="1121" name="Straight Connector 1120"/>
            <p:cNvCxnSpPr>
              <a:stCxn id="76" idx="0"/>
              <a:endCxn id="1151" idx="0"/>
            </p:cNvCxnSpPr>
            <p:nvPr/>
          </p:nvCxnSpPr>
          <p:spPr>
            <a:xfrm flipH="1" flipV="1">
              <a:off x="4712727" y="2424445"/>
              <a:ext cx="504056" cy="1296144"/>
            </a:xfrm>
            <a:prstGeom prst="line">
              <a:avLst/>
            </a:prstGeom>
            <a:noFill/>
            <a:ln w="3175" cap="flat">
              <a:solidFill>
                <a:schemeClr val="accent2"/>
              </a:solidFill>
              <a:prstDash val="sysDash"/>
              <a:bevel/>
            </a:ln>
            <a:effectLst/>
          </p:spPr>
          <p:style>
            <a:lnRef idx="0">
              <a:scrgbClr r="0" g="0" b="0"/>
            </a:lnRef>
            <a:fillRef idx="0">
              <a:scrgbClr r="0" g="0" b="0"/>
            </a:fillRef>
            <a:effectRef idx="0">
              <a:scrgbClr r="0" g="0" b="0"/>
            </a:effectRef>
            <a:fontRef idx="none"/>
          </p:style>
        </p:cxnSp>
        <p:cxnSp>
          <p:nvCxnSpPr>
            <p:cNvPr id="1123" name="Straight Connector 1122"/>
            <p:cNvCxnSpPr>
              <a:stCxn id="1156" idx="0"/>
              <a:endCxn id="1152" idx="0"/>
            </p:cNvCxnSpPr>
            <p:nvPr/>
          </p:nvCxnSpPr>
          <p:spPr>
            <a:xfrm flipH="1">
              <a:off x="3285263" y="2784485"/>
              <a:ext cx="2723608" cy="724237"/>
            </a:xfrm>
            <a:prstGeom prst="line">
              <a:avLst/>
            </a:prstGeom>
            <a:noFill/>
            <a:ln w="3175" cap="flat">
              <a:solidFill>
                <a:schemeClr val="accent2"/>
              </a:solidFill>
              <a:prstDash val="sysDash"/>
              <a:bevel/>
            </a:ln>
            <a:effectLst/>
          </p:spPr>
          <p:style>
            <a:lnRef idx="0">
              <a:scrgbClr r="0" g="0" b="0"/>
            </a:lnRef>
            <a:fillRef idx="0">
              <a:scrgbClr r="0" g="0" b="0"/>
            </a:fillRef>
            <a:effectRef idx="0">
              <a:scrgbClr r="0" g="0" b="0"/>
            </a:effectRef>
            <a:fontRef idx="none"/>
          </p:style>
        </p:cxnSp>
        <p:cxnSp>
          <p:nvCxnSpPr>
            <p:cNvPr id="1125" name="Straight Connector 1124"/>
            <p:cNvCxnSpPr>
              <a:stCxn id="76" idx="0"/>
              <a:endCxn id="1154" idx="0"/>
            </p:cNvCxnSpPr>
            <p:nvPr/>
          </p:nvCxnSpPr>
          <p:spPr>
            <a:xfrm flipH="1" flipV="1">
              <a:off x="3920639" y="1848381"/>
              <a:ext cx="1296144" cy="1872208"/>
            </a:xfrm>
            <a:prstGeom prst="line">
              <a:avLst/>
            </a:prstGeom>
            <a:noFill/>
            <a:ln w="3175" cap="flat">
              <a:solidFill>
                <a:schemeClr val="accent2"/>
              </a:solidFill>
              <a:prstDash val="sysDash"/>
              <a:bevel/>
            </a:ln>
            <a:effectLst/>
          </p:spPr>
          <p:style>
            <a:lnRef idx="0">
              <a:scrgbClr r="0" g="0" b="0"/>
            </a:lnRef>
            <a:fillRef idx="0">
              <a:scrgbClr r="0" g="0" b="0"/>
            </a:fillRef>
            <a:effectRef idx="0">
              <a:scrgbClr r="0" g="0" b="0"/>
            </a:effectRef>
            <a:fontRef idx="none"/>
          </p:style>
        </p:cxnSp>
        <p:cxnSp>
          <p:nvCxnSpPr>
            <p:cNvPr id="1127" name="Straight Connector 1126"/>
            <p:cNvCxnSpPr>
              <a:stCxn id="1155" idx="0"/>
              <a:endCxn id="1153" idx="0"/>
            </p:cNvCxnSpPr>
            <p:nvPr/>
          </p:nvCxnSpPr>
          <p:spPr>
            <a:xfrm flipH="1">
              <a:off x="2696503" y="2051930"/>
              <a:ext cx="2051197" cy="84483"/>
            </a:xfrm>
            <a:prstGeom prst="line">
              <a:avLst/>
            </a:prstGeom>
            <a:noFill/>
            <a:ln w="3175" cap="flat">
              <a:solidFill>
                <a:schemeClr val="accent2"/>
              </a:solidFill>
              <a:prstDash val="sysDash"/>
              <a:bevel/>
            </a:ln>
            <a:effectLst/>
          </p:spPr>
          <p:style>
            <a:lnRef idx="0">
              <a:scrgbClr r="0" g="0" b="0"/>
            </a:lnRef>
            <a:fillRef idx="0">
              <a:scrgbClr r="0" g="0" b="0"/>
            </a:fillRef>
            <a:effectRef idx="0">
              <a:scrgbClr r="0" g="0" b="0"/>
            </a:effectRef>
            <a:fontRef idx="none"/>
          </p:style>
        </p:cxnSp>
        <p:cxnSp>
          <p:nvCxnSpPr>
            <p:cNvPr id="1129" name="Straight Connector 1128"/>
            <p:cNvCxnSpPr>
              <a:stCxn id="1154" idx="0"/>
              <a:endCxn id="1158" idx="0"/>
            </p:cNvCxnSpPr>
            <p:nvPr/>
          </p:nvCxnSpPr>
          <p:spPr>
            <a:xfrm>
              <a:off x="3920639" y="1848381"/>
              <a:ext cx="2520280" cy="2016224"/>
            </a:xfrm>
            <a:prstGeom prst="line">
              <a:avLst/>
            </a:prstGeom>
            <a:noFill/>
            <a:ln w="3175" cap="flat">
              <a:solidFill>
                <a:schemeClr val="accent2"/>
              </a:solidFill>
              <a:prstDash val="sysDash"/>
              <a:bevel/>
            </a:ln>
            <a:effectLst/>
          </p:spPr>
          <p:style>
            <a:lnRef idx="0">
              <a:scrgbClr r="0" g="0" b="0"/>
            </a:lnRef>
            <a:fillRef idx="0">
              <a:scrgbClr r="0" g="0" b="0"/>
            </a:fillRef>
            <a:effectRef idx="0">
              <a:scrgbClr r="0" g="0" b="0"/>
            </a:effectRef>
            <a:fontRef idx="none"/>
          </p:style>
        </p:cxnSp>
        <p:cxnSp>
          <p:nvCxnSpPr>
            <p:cNvPr id="1131" name="Straight Connector 1130"/>
            <p:cNvCxnSpPr>
              <a:endCxn id="90" idx="0"/>
            </p:cNvCxnSpPr>
            <p:nvPr/>
          </p:nvCxnSpPr>
          <p:spPr>
            <a:xfrm>
              <a:off x="2771800" y="2211710"/>
              <a:ext cx="1940927" cy="1652895"/>
            </a:xfrm>
            <a:prstGeom prst="line">
              <a:avLst/>
            </a:prstGeom>
            <a:noFill/>
            <a:ln w="3175" cap="flat">
              <a:solidFill>
                <a:schemeClr val="accent2"/>
              </a:solidFill>
              <a:prstDash val="sysDash"/>
              <a:bevel/>
            </a:ln>
            <a:effectLst/>
          </p:spPr>
          <p:style>
            <a:lnRef idx="0">
              <a:scrgbClr r="0" g="0" b="0"/>
            </a:lnRef>
            <a:fillRef idx="0">
              <a:scrgbClr r="0" g="0" b="0"/>
            </a:fillRef>
            <a:effectRef idx="0">
              <a:scrgbClr r="0" g="0" b="0"/>
            </a:effectRef>
            <a:fontRef idx="none"/>
          </p:style>
        </p:cxnSp>
        <p:cxnSp>
          <p:nvCxnSpPr>
            <p:cNvPr id="1133" name="Straight Connector 1132"/>
            <p:cNvCxnSpPr>
              <a:stCxn id="90" idx="0"/>
              <a:endCxn id="1157" idx="0"/>
            </p:cNvCxnSpPr>
            <p:nvPr/>
          </p:nvCxnSpPr>
          <p:spPr>
            <a:xfrm flipV="1">
              <a:off x="4712727" y="2136413"/>
              <a:ext cx="1512168" cy="1728192"/>
            </a:xfrm>
            <a:prstGeom prst="line">
              <a:avLst/>
            </a:prstGeom>
            <a:noFill/>
            <a:ln w="3175" cap="flat">
              <a:solidFill>
                <a:schemeClr val="accent2"/>
              </a:solidFill>
              <a:prstDash val="sysDash"/>
              <a:bevel/>
            </a:ln>
            <a:effectLst/>
          </p:spPr>
          <p:style>
            <a:lnRef idx="0">
              <a:scrgbClr r="0" g="0" b="0"/>
            </a:lnRef>
            <a:fillRef idx="0">
              <a:scrgbClr r="0" g="0" b="0"/>
            </a:fillRef>
            <a:effectRef idx="0">
              <a:scrgbClr r="0" g="0" b="0"/>
            </a:effectRef>
            <a:fontRef idx="none"/>
          </p:style>
        </p:cxnSp>
        <p:cxnSp>
          <p:nvCxnSpPr>
            <p:cNvPr id="1135" name="Straight Connector 1134"/>
            <p:cNvCxnSpPr>
              <a:stCxn id="90" idx="0"/>
              <a:endCxn id="1158" idx="0"/>
            </p:cNvCxnSpPr>
            <p:nvPr/>
          </p:nvCxnSpPr>
          <p:spPr>
            <a:xfrm>
              <a:off x="4712727" y="3864605"/>
              <a:ext cx="1728192" cy="0"/>
            </a:xfrm>
            <a:prstGeom prst="line">
              <a:avLst/>
            </a:prstGeom>
            <a:noFill/>
            <a:ln w="3175" cap="flat">
              <a:solidFill>
                <a:schemeClr val="accent2"/>
              </a:solidFill>
              <a:prstDash val="sysDash"/>
              <a:bevel/>
            </a:ln>
            <a:effectLst/>
          </p:spPr>
          <p:style>
            <a:lnRef idx="0">
              <a:scrgbClr r="0" g="0" b="0"/>
            </a:lnRef>
            <a:fillRef idx="0">
              <a:scrgbClr r="0" g="0" b="0"/>
            </a:fillRef>
            <a:effectRef idx="0">
              <a:scrgbClr r="0" g="0" b="0"/>
            </a:effectRef>
            <a:fontRef idx="none"/>
          </p:style>
        </p:cxnSp>
      </p:grpSp>
      <p:grpSp>
        <p:nvGrpSpPr>
          <p:cNvPr id="2" name="Dots"/>
          <p:cNvGrpSpPr/>
          <p:nvPr/>
        </p:nvGrpSpPr>
        <p:grpSpPr>
          <a:xfrm>
            <a:off x="2627784" y="1779662"/>
            <a:ext cx="3881854" cy="2153662"/>
            <a:chOff x="2627784" y="1779662"/>
            <a:chExt cx="3881854" cy="2153662"/>
          </a:xfrm>
        </p:grpSpPr>
        <p:sp>
          <p:nvSpPr>
            <p:cNvPr id="1151" name="Shape 1151"/>
            <p:cNvSpPr/>
            <p:nvPr/>
          </p:nvSpPr>
          <p:spPr>
            <a:xfrm>
              <a:off x="4644008" y="2355726"/>
              <a:ext cx="137438" cy="1374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7A20"/>
            </a:solidFill>
            <a:ln w="12700" cap="flat">
              <a:noFill/>
              <a:miter lim="400000"/>
            </a:ln>
            <a:effectLst/>
          </p:spPr>
          <p:txBody>
            <a:bodyPr wrap="square" lIns="0" tIns="0" rIns="0" bIns="0" numCol="1" anchor="ctr">
              <a:noAutofit/>
            </a:bodyPr>
            <a:lstStyle/>
            <a:p>
              <a:pPr lvl="0" algn="ctr">
                <a:defRPr>
                  <a:solidFill>
                    <a:srgbClr val="FFFFFF"/>
                  </a:solidFill>
                </a:defRPr>
              </a:pPr>
              <a:endParaRPr>
                <a:latin typeface="Segoe UI" panose="020B0502040204020203" pitchFamily="34" charset="0"/>
                <a:ea typeface="Segoe UI" panose="020B0502040204020203" pitchFamily="34" charset="0"/>
                <a:cs typeface="Segoe UI" panose="020B0502040204020203" pitchFamily="34" charset="0"/>
              </a:endParaRPr>
            </a:p>
          </p:txBody>
        </p:sp>
        <p:sp>
          <p:nvSpPr>
            <p:cNvPr id="1152" name="Shape 1152"/>
            <p:cNvSpPr/>
            <p:nvPr/>
          </p:nvSpPr>
          <p:spPr>
            <a:xfrm>
              <a:off x="3216544" y="3440003"/>
              <a:ext cx="137438" cy="1374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7A20"/>
            </a:solidFill>
            <a:ln w="12700" cap="flat">
              <a:noFill/>
              <a:miter lim="400000"/>
            </a:ln>
            <a:effectLst/>
          </p:spPr>
          <p:txBody>
            <a:bodyPr wrap="square" lIns="0" tIns="0" rIns="0" bIns="0" numCol="1" anchor="ctr">
              <a:noAutofit/>
            </a:bodyPr>
            <a:lstStyle/>
            <a:p>
              <a:pPr lvl="0" algn="ctr">
                <a:defRPr>
                  <a:solidFill>
                    <a:srgbClr val="FFFFFF"/>
                  </a:solidFill>
                </a:defRPr>
              </a:pPr>
              <a:endParaRPr>
                <a:latin typeface="Segoe UI" panose="020B0502040204020203" pitchFamily="34" charset="0"/>
                <a:ea typeface="Segoe UI" panose="020B0502040204020203" pitchFamily="34" charset="0"/>
                <a:cs typeface="Segoe UI" panose="020B0502040204020203" pitchFamily="34" charset="0"/>
              </a:endParaRPr>
            </a:p>
          </p:txBody>
        </p:sp>
        <p:sp>
          <p:nvSpPr>
            <p:cNvPr id="1153" name="Shape 1153"/>
            <p:cNvSpPr/>
            <p:nvPr/>
          </p:nvSpPr>
          <p:spPr>
            <a:xfrm>
              <a:off x="2627784" y="2067694"/>
              <a:ext cx="137438" cy="1374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7A20"/>
            </a:solidFill>
            <a:ln w="12700" cap="flat">
              <a:noFill/>
              <a:miter lim="400000"/>
            </a:ln>
            <a:effectLst/>
          </p:spPr>
          <p:txBody>
            <a:bodyPr wrap="square" lIns="0" tIns="0" rIns="0" bIns="0" numCol="1" anchor="ctr">
              <a:noAutofit/>
            </a:bodyPr>
            <a:lstStyle/>
            <a:p>
              <a:pPr lvl="0" algn="ctr">
                <a:defRPr>
                  <a:solidFill>
                    <a:srgbClr val="FFFFFF"/>
                  </a:solidFill>
                </a:defRPr>
              </a:pPr>
              <a:endParaRPr>
                <a:latin typeface="Segoe UI" panose="020B0502040204020203" pitchFamily="34" charset="0"/>
                <a:ea typeface="Segoe UI" panose="020B0502040204020203" pitchFamily="34" charset="0"/>
                <a:cs typeface="Segoe UI" panose="020B0502040204020203" pitchFamily="34" charset="0"/>
              </a:endParaRPr>
            </a:p>
          </p:txBody>
        </p:sp>
        <p:sp>
          <p:nvSpPr>
            <p:cNvPr id="1154" name="Shape 1154"/>
            <p:cNvSpPr/>
            <p:nvPr/>
          </p:nvSpPr>
          <p:spPr>
            <a:xfrm>
              <a:off x="3851920" y="1779662"/>
              <a:ext cx="137438" cy="1374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7A20"/>
            </a:solidFill>
            <a:ln w="12700" cap="flat">
              <a:noFill/>
              <a:miter lim="400000"/>
            </a:ln>
            <a:effectLst/>
          </p:spPr>
          <p:txBody>
            <a:bodyPr wrap="square" lIns="0" tIns="0" rIns="0" bIns="0" numCol="1" anchor="ctr">
              <a:noAutofit/>
            </a:bodyPr>
            <a:lstStyle/>
            <a:p>
              <a:pPr lvl="0" algn="ctr">
                <a:defRPr>
                  <a:solidFill>
                    <a:srgbClr val="FFFFFF"/>
                  </a:solidFill>
                </a:defRPr>
              </a:pPr>
              <a:endParaRPr>
                <a:latin typeface="Segoe UI" panose="020B0502040204020203" pitchFamily="34" charset="0"/>
                <a:ea typeface="Segoe UI" panose="020B0502040204020203" pitchFamily="34" charset="0"/>
                <a:cs typeface="Segoe UI" panose="020B0502040204020203" pitchFamily="34" charset="0"/>
              </a:endParaRPr>
            </a:p>
          </p:txBody>
        </p:sp>
        <p:sp>
          <p:nvSpPr>
            <p:cNvPr id="1155" name="Shape 1155"/>
            <p:cNvSpPr/>
            <p:nvPr/>
          </p:nvSpPr>
          <p:spPr>
            <a:xfrm>
              <a:off x="4678981" y="1983211"/>
              <a:ext cx="137438" cy="1374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7A20"/>
            </a:solidFill>
            <a:ln w="12700" cap="flat">
              <a:noFill/>
              <a:miter lim="400000"/>
            </a:ln>
            <a:effectLst/>
          </p:spPr>
          <p:txBody>
            <a:bodyPr wrap="square" lIns="0" tIns="0" rIns="0" bIns="0" numCol="1" anchor="ctr">
              <a:noAutofit/>
            </a:bodyPr>
            <a:lstStyle/>
            <a:p>
              <a:pPr lvl="0" algn="ctr">
                <a:defRPr>
                  <a:solidFill>
                    <a:srgbClr val="FFFFFF"/>
                  </a:solidFill>
                </a:defRPr>
              </a:pPr>
              <a:endParaRPr>
                <a:latin typeface="Segoe UI" panose="020B0502040204020203" pitchFamily="34" charset="0"/>
                <a:ea typeface="Segoe UI" panose="020B0502040204020203" pitchFamily="34" charset="0"/>
                <a:cs typeface="Segoe UI" panose="020B0502040204020203" pitchFamily="34" charset="0"/>
              </a:endParaRPr>
            </a:p>
          </p:txBody>
        </p:sp>
        <p:sp>
          <p:nvSpPr>
            <p:cNvPr id="1156" name="Shape 1156"/>
            <p:cNvSpPr/>
            <p:nvPr/>
          </p:nvSpPr>
          <p:spPr>
            <a:xfrm>
              <a:off x="5940152" y="2715766"/>
              <a:ext cx="137438" cy="1374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7A20"/>
            </a:solidFill>
            <a:ln w="12700" cap="flat">
              <a:noFill/>
              <a:miter lim="400000"/>
            </a:ln>
            <a:effectLst/>
          </p:spPr>
          <p:txBody>
            <a:bodyPr wrap="square" lIns="0" tIns="0" rIns="0" bIns="0" numCol="1" anchor="ctr">
              <a:noAutofit/>
            </a:bodyPr>
            <a:lstStyle/>
            <a:p>
              <a:pPr lvl="0" algn="ctr">
                <a:defRPr>
                  <a:solidFill>
                    <a:srgbClr val="FFFFFF"/>
                  </a:solidFill>
                </a:defRPr>
              </a:pPr>
              <a:endParaRPr>
                <a:latin typeface="Segoe UI" panose="020B0502040204020203" pitchFamily="34" charset="0"/>
                <a:ea typeface="Segoe UI" panose="020B0502040204020203" pitchFamily="34" charset="0"/>
                <a:cs typeface="Segoe UI" panose="020B0502040204020203" pitchFamily="34" charset="0"/>
              </a:endParaRPr>
            </a:p>
          </p:txBody>
        </p:sp>
        <p:sp>
          <p:nvSpPr>
            <p:cNvPr id="1157" name="Shape 1157"/>
            <p:cNvSpPr/>
            <p:nvPr/>
          </p:nvSpPr>
          <p:spPr>
            <a:xfrm>
              <a:off x="6156176" y="2067694"/>
              <a:ext cx="137438" cy="1374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7A20"/>
            </a:solidFill>
            <a:ln w="12700" cap="flat">
              <a:noFill/>
              <a:miter lim="400000"/>
            </a:ln>
            <a:effectLst/>
          </p:spPr>
          <p:txBody>
            <a:bodyPr wrap="square" lIns="0" tIns="0" rIns="0" bIns="0" numCol="1" anchor="ctr">
              <a:noAutofit/>
            </a:bodyPr>
            <a:lstStyle/>
            <a:p>
              <a:pPr lvl="0" algn="ctr">
                <a:defRPr>
                  <a:solidFill>
                    <a:srgbClr val="FFFFFF"/>
                  </a:solidFill>
                </a:defRPr>
              </a:pPr>
              <a:endParaRPr>
                <a:latin typeface="Segoe UI" panose="020B0502040204020203" pitchFamily="34" charset="0"/>
                <a:ea typeface="Segoe UI" panose="020B0502040204020203" pitchFamily="34" charset="0"/>
                <a:cs typeface="Segoe UI" panose="020B0502040204020203" pitchFamily="34" charset="0"/>
              </a:endParaRPr>
            </a:p>
          </p:txBody>
        </p:sp>
        <p:sp>
          <p:nvSpPr>
            <p:cNvPr id="1158" name="Shape 1158"/>
            <p:cNvSpPr/>
            <p:nvPr/>
          </p:nvSpPr>
          <p:spPr>
            <a:xfrm>
              <a:off x="6372200" y="3795886"/>
              <a:ext cx="137438" cy="1374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7A20"/>
            </a:solidFill>
            <a:ln w="12700" cap="flat">
              <a:noFill/>
              <a:miter lim="400000"/>
            </a:ln>
            <a:effectLst/>
          </p:spPr>
          <p:txBody>
            <a:bodyPr wrap="square" lIns="0" tIns="0" rIns="0" bIns="0" numCol="1" anchor="ctr">
              <a:noAutofit/>
            </a:bodyPr>
            <a:lstStyle/>
            <a:p>
              <a:pPr lvl="0" algn="ctr">
                <a:defRPr>
                  <a:solidFill>
                    <a:srgbClr val="FFFFFF"/>
                  </a:solidFill>
                </a:defRPr>
              </a:pPr>
              <a:endParaRPr>
                <a:latin typeface="Segoe UI" panose="020B0502040204020203" pitchFamily="34" charset="0"/>
                <a:ea typeface="Segoe UI" panose="020B0502040204020203" pitchFamily="34" charset="0"/>
                <a:cs typeface="Segoe UI" panose="020B0502040204020203" pitchFamily="34" charset="0"/>
              </a:endParaRPr>
            </a:p>
          </p:txBody>
        </p:sp>
        <p:sp>
          <p:nvSpPr>
            <p:cNvPr id="76" name="Shape 1156"/>
            <p:cNvSpPr/>
            <p:nvPr/>
          </p:nvSpPr>
          <p:spPr>
            <a:xfrm>
              <a:off x="5148064" y="3651870"/>
              <a:ext cx="137438" cy="1374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7A20"/>
            </a:solidFill>
            <a:ln w="12700" cap="flat">
              <a:noFill/>
              <a:miter lim="400000"/>
            </a:ln>
            <a:effectLst/>
          </p:spPr>
          <p:txBody>
            <a:bodyPr wrap="square" lIns="0" tIns="0" rIns="0" bIns="0" numCol="1" anchor="ctr">
              <a:noAutofit/>
            </a:bodyPr>
            <a:lstStyle/>
            <a:p>
              <a:pPr lvl="0" algn="ctr">
                <a:defRPr>
                  <a:solidFill>
                    <a:srgbClr val="FFFFFF"/>
                  </a:solidFill>
                </a:defRPr>
              </a:pPr>
              <a:endParaRPr>
                <a:latin typeface="Segoe UI" panose="020B0502040204020203" pitchFamily="34" charset="0"/>
                <a:ea typeface="Segoe UI" panose="020B0502040204020203" pitchFamily="34" charset="0"/>
                <a:cs typeface="Segoe UI" panose="020B0502040204020203" pitchFamily="34" charset="0"/>
              </a:endParaRPr>
            </a:p>
          </p:txBody>
        </p:sp>
        <p:sp>
          <p:nvSpPr>
            <p:cNvPr id="90" name="Shape 1157"/>
            <p:cNvSpPr/>
            <p:nvPr/>
          </p:nvSpPr>
          <p:spPr>
            <a:xfrm>
              <a:off x="4644008" y="3795886"/>
              <a:ext cx="137438" cy="1374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7A20"/>
            </a:solidFill>
            <a:ln w="12700" cap="flat">
              <a:noFill/>
              <a:miter lim="400000"/>
            </a:ln>
            <a:effectLst/>
          </p:spPr>
          <p:txBody>
            <a:bodyPr wrap="square" lIns="0" tIns="0" rIns="0" bIns="0" numCol="1" anchor="ctr">
              <a:noAutofit/>
            </a:bodyPr>
            <a:lstStyle/>
            <a:p>
              <a:pPr lvl="0" algn="ctr">
                <a:defRPr>
                  <a:solidFill>
                    <a:srgbClr val="FFFFFF"/>
                  </a:solidFill>
                </a:defRPr>
              </a:pPr>
              <a:endParaRPr>
                <a:latin typeface="Segoe UI" panose="020B0502040204020203" pitchFamily="34" charset="0"/>
                <a:ea typeface="Segoe UI" panose="020B0502040204020203" pitchFamily="34" charset="0"/>
                <a:cs typeface="Segoe UI" panose="020B0502040204020203" pitchFamily="34" charset="0"/>
              </a:endParaRPr>
            </a:p>
          </p:txBody>
        </p:sp>
      </p:grpSp>
      <p:sp>
        <p:nvSpPr>
          <p:cNvPr id="1143" name="Shape 1143"/>
          <p:cNvSpPr>
            <a:spLocks noGrp="1"/>
          </p:cNvSpPr>
          <p:nvPr>
            <p:ph type="title"/>
          </p:nvPr>
        </p:nvSpPr>
        <p:spPr>
          <a:xfrm>
            <a:off x="361128" y="21769"/>
            <a:ext cx="7128793" cy="857251"/>
          </a:xfrm>
          <a:prstGeom prst="rect">
            <a:avLst/>
          </a:prstGeom>
        </p:spPr>
        <p:txBody>
          <a:bodyPr/>
          <a:lstStyle>
            <a:lvl1pPr>
              <a:defRPr>
                <a:solidFill>
                  <a:srgbClr val="F47A20"/>
                </a:solidFill>
              </a:defRPr>
            </a:lvl1pPr>
          </a:lstStyle>
          <a:p>
            <a:pPr lvl="0" algn="l">
              <a:defRPr sz="1800" b="0">
                <a:solidFill>
                  <a:srgbClr val="000000"/>
                </a:solidFill>
              </a:defRPr>
            </a:pPr>
            <a:r>
              <a:rPr sz="2800" b="1" dirty="0">
                <a:solidFill>
                  <a:srgbClr val="0070C0"/>
                </a:solidFill>
                <a:latin typeface="Segoe UI" panose="020B0502040204020203" pitchFamily="34" charset="0"/>
                <a:ea typeface="Segoe UI" panose="020B0502040204020203" pitchFamily="34" charset="0"/>
                <a:cs typeface="Segoe UI" panose="020B0502040204020203" pitchFamily="34" charset="0"/>
              </a:rPr>
              <a:t>Company Highlights</a:t>
            </a:r>
          </a:p>
        </p:txBody>
      </p:sp>
      <p:sp>
        <p:nvSpPr>
          <p:cNvPr id="1182" name="Shape 1182"/>
          <p:cNvSpPr/>
          <p:nvPr/>
        </p:nvSpPr>
        <p:spPr>
          <a:xfrm>
            <a:off x="6126688" y="4575172"/>
            <a:ext cx="2949775" cy="28223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spcBef>
                <a:spcPts val="200"/>
              </a:spcBef>
            </a:pPr>
            <a:endParaRPr sz="1200" dirty="0">
              <a:solidFill>
                <a:srgbClr val="595959"/>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97" name="Group 96"/>
          <p:cNvGrpSpPr/>
          <p:nvPr/>
        </p:nvGrpSpPr>
        <p:grpSpPr>
          <a:xfrm>
            <a:off x="251520" y="3379227"/>
            <a:ext cx="2880320" cy="1208747"/>
            <a:chOff x="-389082" y="3398334"/>
            <a:chExt cx="2880320" cy="1208747"/>
          </a:xfrm>
        </p:grpSpPr>
        <p:sp>
          <p:nvSpPr>
            <p:cNvPr id="99" name="Shape 1184"/>
            <p:cNvSpPr/>
            <p:nvPr/>
          </p:nvSpPr>
          <p:spPr>
            <a:xfrm>
              <a:off x="276543" y="3719659"/>
              <a:ext cx="2214695" cy="88742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200"/>
                </a:spcBef>
              </a:pPr>
              <a:r>
                <a:rPr lang="en-US" sz="1200" dirty="0" smtClean="0">
                  <a:solidFill>
                    <a:srgbClr val="595959"/>
                  </a:solidFill>
                  <a:latin typeface="Segoe UI" panose="020B0502040204020203" pitchFamily="34" charset="0"/>
                  <a:ea typeface="Segoe UI" panose="020B0502040204020203" pitchFamily="34" charset="0"/>
                  <a:cs typeface="Segoe UI" panose="020B0502040204020203" pitchFamily="34" charset="0"/>
                </a:rPr>
                <a:t>Field </a:t>
              </a:r>
              <a:r>
                <a:rPr lang="en-US" sz="1200" dirty="0">
                  <a:solidFill>
                    <a:srgbClr val="595959"/>
                  </a:solidFill>
                  <a:latin typeface="Segoe UI" panose="020B0502040204020203" pitchFamily="34" charset="0"/>
                  <a:ea typeface="Segoe UI" panose="020B0502040204020203" pitchFamily="34" charset="0"/>
                  <a:cs typeface="Segoe UI" panose="020B0502040204020203" pitchFamily="34" charset="0"/>
                </a:rPr>
                <a:t>proven products </a:t>
              </a:r>
              <a:r>
                <a:rPr lang="en-US" sz="1200" dirty="0" smtClean="0">
                  <a:solidFill>
                    <a:srgbClr val="595959"/>
                  </a:solidFill>
                  <a:latin typeface="Segoe UI" panose="020B0502040204020203" pitchFamily="34" charset="0"/>
                  <a:ea typeface="Segoe UI" panose="020B0502040204020203" pitchFamily="34" charset="0"/>
                  <a:cs typeface="Segoe UI" panose="020B0502040204020203" pitchFamily="34" charset="0"/>
                </a:rPr>
                <a:t>with </a:t>
              </a:r>
              <a:br>
                <a:rPr lang="en-US" sz="1200" dirty="0" smtClean="0">
                  <a:solidFill>
                    <a:srgbClr val="595959"/>
                  </a:solidFill>
                  <a:latin typeface="Segoe UI" panose="020B0502040204020203" pitchFamily="34" charset="0"/>
                  <a:ea typeface="Segoe UI" panose="020B0502040204020203" pitchFamily="34" charset="0"/>
                  <a:cs typeface="Segoe UI" panose="020B0502040204020203" pitchFamily="34" charset="0"/>
                </a:rPr>
              </a:br>
              <a:r>
                <a:rPr lang="en-US" sz="12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Global certification </a:t>
              </a:r>
              <a:r>
                <a:rPr lang="en-US" sz="1200" dirty="0" smtClean="0">
                  <a:solidFill>
                    <a:srgbClr val="595959"/>
                  </a:solidFill>
                  <a:latin typeface="Segoe UI" panose="020B0502040204020203" pitchFamily="34" charset="0"/>
                  <a:ea typeface="Segoe UI" panose="020B0502040204020203" pitchFamily="34" charset="0"/>
                  <a:cs typeface="Segoe UI" panose="020B0502040204020203" pitchFamily="34" charset="0"/>
                </a:rPr>
                <a:t>(</a:t>
              </a:r>
              <a:r>
                <a:rPr lang="en-US" sz="1200" b="1" dirty="0" smtClean="0">
                  <a:solidFill>
                    <a:srgbClr val="595959"/>
                  </a:solidFill>
                  <a:latin typeface="Segoe UI" panose="020B0502040204020203" pitchFamily="34" charset="0"/>
                  <a:ea typeface="Segoe UI" panose="020B0502040204020203" pitchFamily="34" charset="0"/>
                  <a:cs typeface="Segoe UI" panose="020B0502040204020203" pitchFamily="34" charset="0"/>
                </a:rPr>
                <a:t>TUV</a:t>
              </a:r>
              <a:r>
                <a:rPr lang="en-US" sz="1200" b="1" dirty="0">
                  <a:solidFill>
                    <a:srgbClr val="595959"/>
                  </a:solidFill>
                  <a:latin typeface="Segoe UI" panose="020B0502040204020203" pitchFamily="34" charset="0"/>
                  <a:ea typeface="Segoe UI" panose="020B0502040204020203" pitchFamily="34" charset="0"/>
                  <a:cs typeface="Segoe UI" panose="020B0502040204020203" pitchFamily="34" charset="0"/>
                </a:rPr>
                <a:t>, FCC</a:t>
              </a:r>
              <a:r>
                <a:rPr lang="en-US" sz="1200" dirty="0">
                  <a:solidFill>
                    <a:srgbClr val="595959"/>
                  </a:solidFill>
                  <a:latin typeface="Segoe UI" panose="020B0502040204020203" pitchFamily="34" charset="0"/>
                  <a:ea typeface="Segoe UI" panose="020B0502040204020203" pitchFamily="34" charset="0"/>
                  <a:cs typeface="Segoe UI" panose="020B0502040204020203" pitchFamily="34" charset="0"/>
                </a:rPr>
                <a:t>, </a:t>
              </a:r>
              <a:r>
                <a:rPr lang="en-US" sz="1200" b="1" dirty="0">
                  <a:solidFill>
                    <a:srgbClr val="595959"/>
                  </a:solidFill>
                  <a:latin typeface="Segoe UI" panose="020B0502040204020203" pitchFamily="34" charset="0"/>
                  <a:ea typeface="Segoe UI" panose="020B0502040204020203" pitchFamily="34" charset="0"/>
                  <a:cs typeface="Segoe UI" panose="020B0502040204020203" pitchFamily="34" charset="0"/>
                </a:rPr>
                <a:t>E-24</a:t>
              </a:r>
              <a:r>
                <a:rPr lang="en-US" sz="1200" dirty="0">
                  <a:solidFill>
                    <a:srgbClr val="595959"/>
                  </a:solidFill>
                  <a:latin typeface="Segoe UI" panose="020B0502040204020203" pitchFamily="34" charset="0"/>
                  <a:ea typeface="Segoe UI" panose="020B0502040204020203" pitchFamily="34" charset="0"/>
                  <a:cs typeface="Segoe UI" panose="020B0502040204020203" pitchFamily="34" charset="0"/>
                </a:rPr>
                <a:t>, </a:t>
              </a:r>
              <a:r>
                <a:rPr lang="en-US" sz="1200" dirty="0" smtClean="0">
                  <a:solidFill>
                    <a:srgbClr val="595959"/>
                  </a:solidFill>
                  <a:latin typeface="Segoe UI" panose="020B0502040204020203" pitchFamily="34" charset="0"/>
                  <a:ea typeface="Segoe UI" panose="020B0502040204020203" pitchFamily="34" charset="0"/>
                  <a:cs typeface="Segoe UI" panose="020B0502040204020203" pitchFamily="34" charset="0"/>
                </a:rPr>
                <a:t>and </a:t>
              </a:r>
              <a:r>
                <a:rPr lang="en-US" sz="1200" b="1" dirty="0" smtClean="0">
                  <a:solidFill>
                    <a:srgbClr val="595959"/>
                  </a:solidFill>
                  <a:latin typeface="Segoe UI" panose="020B0502040204020203" pitchFamily="34" charset="0"/>
                  <a:ea typeface="Segoe UI" panose="020B0502040204020203" pitchFamily="34" charset="0"/>
                  <a:cs typeface="Segoe UI" panose="020B0502040204020203" pitchFamily="34" charset="0"/>
                </a:rPr>
                <a:t>EMC)</a:t>
              </a:r>
              <a:endParaRPr lang="en-US" sz="1200" b="1" dirty="0">
                <a:solidFill>
                  <a:srgbClr val="595959"/>
                </a:solidFill>
                <a:latin typeface="Segoe UI" panose="020B0502040204020203" pitchFamily="34" charset="0"/>
                <a:ea typeface="Segoe UI" panose="020B0502040204020203" pitchFamily="34" charset="0"/>
                <a:cs typeface="Segoe UI" panose="020B0502040204020203" pitchFamily="34" charset="0"/>
              </a:endParaRPr>
            </a:p>
            <a:p>
              <a:pPr lvl="0">
                <a:spcBef>
                  <a:spcPts val="200"/>
                </a:spcBef>
              </a:pPr>
              <a:endParaRPr sz="1400" b="1" dirty="0">
                <a:solidFill>
                  <a:srgbClr val="595959"/>
                </a:solidFill>
                <a:latin typeface="Segoe UI" panose="020B0502040204020203" pitchFamily="34" charset="0"/>
                <a:ea typeface="Segoe UI" panose="020B0502040204020203" pitchFamily="34" charset="0"/>
                <a:cs typeface="Segoe UI" panose="020B0502040204020203" pitchFamily="34" charset="0"/>
                <a:sym typeface="Segoe UI"/>
              </a:endParaRPr>
            </a:p>
          </p:txBody>
        </p:sp>
        <p:pic>
          <p:nvPicPr>
            <p:cNvPr id="100" name="image17.pdf"/>
            <p:cNvPicPr/>
            <p:nvPr/>
          </p:nvPicPr>
          <p:blipFill>
            <a:blip r:embed="rId3">
              <a:extLst/>
            </a:blip>
            <a:stretch>
              <a:fillRect/>
            </a:stretch>
          </p:blipFill>
          <p:spPr>
            <a:xfrm>
              <a:off x="-386605" y="3791667"/>
              <a:ext cx="576064" cy="576064"/>
            </a:xfrm>
            <a:prstGeom prst="rect">
              <a:avLst/>
            </a:prstGeom>
            <a:ln w="12700">
              <a:miter lim="400000"/>
            </a:ln>
          </p:spPr>
        </p:pic>
        <p:sp>
          <p:nvSpPr>
            <p:cNvPr id="83" name="Shape 1184"/>
            <p:cNvSpPr/>
            <p:nvPr/>
          </p:nvSpPr>
          <p:spPr>
            <a:xfrm>
              <a:off x="-389082" y="3398334"/>
              <a:ext cx="2214695" cy="35394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200"/>
                </a:spcBef>
              </a:pPr>
              <a:r>
                <a:rPr lang="en-US" sz="1700" b="1" dirty="0" smtClean="0">
                  <a:solidFill>
                    <a:srgbClr val="0065A4"/>
                  </a:solidFill>
                  <a:latin typeface="Segoe UI" panose="020B0502040204020203" pitchFamily="34" charset="0"/>
                  <a:ea typeface="Segoe UI" panose="020B0502040204020203" pitchFamily="34" charset="0"/>
                  <a:cs typeface="Segoe UI" panose="020B0502040204020203" pitchFamily="34" charset="0"/>
                </a:rPr>
                <a:t>ISO-9002 CERTIFIED</a:t>
              </a:r>
              <a:endParaRPr lang="en-US" sz="1700" b="1" dirty="0">
                <a:solidFill>
                  <a:srgbClr val="595959"/>
                </a:solidFill>
                <a:latin typeface="Segoe UI" panose="020B0502040204020203" pitchFamily="34" charset="0"/>
                <a:ea typeface="Segoe UI" panose="020B0502040204020203" pitchFamily="34" charset="0"/>
                <a:cs typeface="Segoe UI" panose="020B0502040204020203" pitchFamily="34" charset="0"/>
                <a:sym typeface="Segoe UI"/>
              </a:endParaRPr>
            </a:p>
          </p:txBody>
        </p:sp>
      </p:grpSp>
      <p:grpSp>
        <p:nvGrpSpPr>
          <p:cNvPr id="104" name="Group 1148"/>
          <p:cNvGrpSpPr/>
          <p:nvPr/>
        </p:nvGrpSpPr>
        <p:grpSpPr>
          <a:xfrm>
            <a:off x="255474" y="878939"/>
            <a:ext cx="2631991" cy="1340537"/>
            <a:chOff x="0" y="0"/>
            <a:chExt cx="3229810" cy="1645022"/>
          </a:xfrm>
        </p:grpSpPr>
        <p:sp>
          <p:nvSpPr>
            <p:cNvPr id="105" name="Shape 1145"/>
            <p:cNvSpPr/>
            <p:nvPr/>
          </p:nvSpPr>
          <p:spPr>
            <a:xfrm>
              <a:off x="886408" y="323131"/>
              <a:ext cx="2343402" cy="13218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0"/>
              <a:r>
                <a:rPr sz="1600" b="1"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sym typeface="Segoe UI"/>
                </a:rPr>
                <a:t>15</a:t>
              </a:r>
              <a:r>
                <a:rPr lang="en-US" sz="1600" b="1"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sym typeface="Segoe UI"/>
                </a:rPr>
                <a:t>+ </a:t>
              </a:r>
              <a:r>
                <a:rPr lang="en-GB" sz="16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sym typeface="Segoe UI"/>
                </a:rPr>
                <a:t>years</a:t>
              </a:r>
              <a:r>
                <a:rPr lang="en-GB" sz="1600" strike="sngStrike"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sym typeface="Segoe UI"/>
                </a:rPr>
                <a:t>’</a:t>
              </a:r>
              <a:r>
                <a:rPr lang="en-US" sz="16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sym typeface="Segoe UI"/>
                </a:rPr>
                <a:t> </a:t>
              </a:r>
              <a:r>
                <a:rPr sz="1600" dirty="0" smtClean="0">
                  <a:solidFill>
                    <a:srgbClr val="595959"/>
                  </a:solidFill>
                  <a:latin typeface="Segoe UI" panose="020B0502040204020203" pitchFamily="34" charset="0"/>
                  <a:ea typeface="Segoe UI" panose="020B0502040204020203" pitchFamily="34" charset="0"/>
                  <a:cs typeface="Segoe UI" panose="020B0502040204020203" pitchFamily="34" charset="0"/>
                  <a:sym typeface="Segoe UI"/>
                </a:rPr>
                <a:t>experience</a:t>
              </a:r>
              <a:r>
                <a:rPr lang="en-GB" sz="1600" dirty="0" smtClean="0">
                  <a:solidFill>
                    <a:srgbClr val="595959"/>
                  </a:solidFill>
                  <a:latin typeface="Segoe UI" panose="020B0502040204020203" pitchFamily="34" charset="0"/>
                  <a:ea typeface="Segoe UI" panose="020B0502040204020203" pitchFamily="34" charset="0"/>
                  <a:cs typeface="Segoe UI" panose="020B0502040204020203" pitchFamily="34" charset="0"/>
                  <a:sym typeface="Segoe UI"/>
                </a:rPr>
                <a:t>.</a:t>
              </a:r>
              <a:r>
                <a:rPr sz="1100" b="1" dirty="0">
                  <a:solidFill>
                    <a:srgbClr val="595959"/>
                  </a:solidFill>
                  <a:latin typeface="Segoe UI" panose="020B0502040204020203" pitchFamily="34" charset="0"/>
                  <a:ea typeface="Segoe UI" panose="020B0502040204020203" pitchFamily="34" charset="0"/>
                  <a:cs typeface="Segoe UI" panose="020B0502040204020203" pitchFamily="34" charset="0"/>
                  <a:sym typeface="Segoe UI"/>
                </a:rPr>
                <a:t/>
              </a:r>
              <a:br>
                <a:rPr sz="1100" b="1" dirty="0">
                  <a:solidFill>
                    <a:srgbClr val="595959"/>
                  </a:solidFill>
                  <a:latin typeface="Segoe UI" panose="020B0502040204020203" pitchFamily="34" charset="0"/>
                  <a:ea typeface="Segoe UI" panose="020B0502040204020203" pitchFamily="34" charset="0"/>
                  <a:cs typeface="Segoe UI" panose="020B0502040204020203" pitchFamily="34" charset="0"/>
                  <a:sym typeface="Segoe UI"/>
                </a:rPr>
              </a:br>
              <a:r>
                <a:rPr sz="1600" dirty="0">
                  <a:solidFill>
                    <a:srgbClr val="595959"/>
                  </a:solidFill>
                  <a:latin typeface="Segoe UI" panose="020B0502040204020203" pitchFamily="34" charset="0"/>
                  <a:ea typeface="Segoe UI" panose="020B0502040204020203" pitchFamily="34" charset="0"/>
                  <a:cs typeface="Segoe UI" panose="020B0502040204020203" pitchFamily="34" charset="0"/>
                  <a:sym typeface="Segoe UI"/>
                </a:rPr>
                <a:t>Traded on the </a:t>
              </a:r>
              <a:r>
                <a:rPr lang="en-GB" sz="1600" b="1" dirty="0" smtClean="0">
                  <a:solidFill>
                    <a:srgbClr val="595959"/>
                  </a:solidFill>
                  <a:latin typeface="Segoe UI" panose="020B0502040204020203" pitchFamily="34" charset="0"/>
                  <a:ea typeface="Segoe UI" panose="020B0502040204020203" pitchFamily="34" charset="0"/>
                  <a:cs typeface="Segoe UI" panose="020B0502040204020203" pitchFamily="34" charset="0"/>
                  <a:sym typeface="Segoe UI"/>
                </a:rPr>
                <a:t>AIM Market (STAR)</a:t>
              </a:r>
              <a:r>
                <a:rPr sz="1600" dirty="0" smtClean="0">
                  <a:solidFill>
                    <a:srgbClr val="595959"/>
                  </a:solidFill>
                  <a:latin typeface="Segoe UI" panose="020B0502040204020203" pitchFamily="34" charset="0"/>
                  <a:ea typeface="Segoe UI" panose="020B0502040204020203" pitchFamily="34" charset="0"/>
                  <a:cs typeface="Segoe UI" panose="020B0502040204020203" pitchFamily="34" charset="0"/>
                </a:rPr>
                <a:t>.</a:t>
              </a:r>
              <a:endParaRPr sz="1600" dirty="0">
                <a:solidFill>
                  <a:srgbClr val="595959"/>
                </a:solidFill>
                <a:latin typeface="Segoe UI" panose="020B0502040204020203" pitchFamily="34" charset="0"/>
                <a:ea typeface="Segoe UI" panose="020B0502040204020203" pitchFamily="34" charset="0"/>
                <a:cs typeface="Segoe UI" panose="020B0502040204020203" pitchFamily="34" charset="0"/>
              </a:endParaRPr>
            </a:p>
          </p:txBody>
        </p:sp>
        <p:sp>
          <p:nvSpPr>
            <p:cNvPr id="106" name="Shape 1146"/>
            <p:cNvSpPr/>
            <p:nvPr/>
          </p:nvSpPr>
          <p:spPr>
            <a:xfrm>
              <a:off x="0" y="0"/>
              <a:ext cx="2837740" cy="4343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1700" b="1">
                  <a:solidFill>
                    <a:srgbClr val="0065A4"/>
                  </a:solidFill>
                </a:defRPr>
              </a:lvl1pPr>
            </a:lstStyle>
            <a:p>
              <a:pPr lvl="0">
                <a:defRPr sz="1800" b="0">
                  <a:solidFill>
                    <a:srgbClr val="000000"/>
                  </a:solidFill>
                </a:defRPr>
              </a:pPr>
              <a:r>
                <a:rPr sz="1700" b="1" dirty="0">
                  <a:solidFill>
                    <a:srgbClr val="0065A4"/>
                  </a:solidFill>
                  <a:latin typeface="Segoe UI" panose="020B0502040204020203" pitchFamily="34" charset="0"/>
                  <a:ea typeface="Segoe UI" panose="020B0502040204020203" pitchFamily="34" charset="0"/>
                  <a:cs typeface="Segoe UI" panose="020B0502040204020203" pitchFamily="34" charset="0"/>
                </a:rPr>
                <a:t>ESTABLISHED </a:t>
              </a:r>
              <a:r>
                <a:rPr lang="en-GB" sz="1700" b="1" dirty="0" smtClean="0">
                  <a:solidFill>
                    <a:srgbClr val="0065A4"/>
                  </a:solidFill>
                  <a:latin typeface="Segoe UI" panose="020B0502040204020203" pitchFamily="34" charset="0"/>
                  <a:ea typeface="Segoe UI" panose="020B0502040204020203" pitchFamily="34" charset="0"/>
                  <a:cs typeface="Segoe UI" panose="020B0502040204020203" pitchFamily="34" charset="0"/>
                </a:rPr>
                <a:t>GROUP</a:t>
              </a:r>
              <a:endParaRPr sz="1700" b="1" dirty="0">
                <a:solidFill>
                  <a:srgbClr val="0065A4"/>
                </a:solidFill>
                <a:latin typeface="Segoe UI" panose="020B0502040204020203" pitchFamily="34" charset="0"/>
                <a:ea typeface="Segoe UI" panose="020B0502040204020203" pitchFamily="34" charset="0"/>
                <a:cs typeface="Segoe UI" panose="020B0502040204020203" pitchFamily="34" charset="0"/>
              </a:endParaRPr>
            </a:p>
          </p:txBody>
        </p:sp>
        <p:pic>
          <p:nvPicPr>
            <p:cNvPr id="107" name="image10.pdf"/>
            <p:cNvPicPr/>
            <p:nvPr/>
          </p:nvPicPr>
          <p:blipFill>
            <a:blip r:embed="rId4">
              <a:extLst/>
            </a:blip>
            <a:stretch>
              <a:fillRect/>
            </a:stretch>
          </p:blipFill>
          <p:spPr>
            <a:xfrm>
              <a:off x="23227" y="450567"/>
              <a:ext cx="744027" cy="721983"/>
            </a:xfrm>
            <a:prstGeom prst="rect">
              <a:avLst/>
            </a:prstGeom>
            <a:ln w="12700" cap="flat">
              <a:noFill/>
              <a:miter lim="400000"/>
            </a:ln>
            <a:effectLst/>
          </p:spPr>
        </p:pic>
      </p:grpSp>
      <p:grpSp>
        <p:nvGrpSpPr>
          <p:cNvPr id="110" name="Group 1177"/>
          <p:cNvGrpSpPr/>
          <p:nvPr/>
        </p:nvGrpSpPr>
        <p:grpSpPr>
          <a:xfrm>
            <a:off x="6578635" y="914761"/>
            <a:ext cx="2338919" cy="1087215"/>
            <a:chOff x="-98553" y="142816"/>
            <a:chExt cx="2596912" cy="1207139"/>
          </a:xfrm>
        </p:grpSpPr>
        <p:sp>
          <p:nvSpPr>
            <p:cNvPr id="111" name="Shape 1172"/>
            <p:cNvSpPr/>
            <p:nvPr/>
          </p:nvSpPr>
          <p:spPr>
            <a:xfrm>
              <a:off x="42569" y="803197"/>
              <a:ext cx="2427950" cy="54675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0" algn="l" rtl="0">
                <a:spcBef>
                  <a:spcPts val="200"/>
                </a:spcBef>
              </a:pPr>
              <a:r>
                <a:rPr sz="1400" b="1" dirty="0" err="1" smtClean="0">
                  <a:solidFill>
                    <a:srgbClr val="595959"/>
                  </a:solidFill>
                  <a:latin typeface="Segoe UI" panose="020B0502040204020203" pitchFamily="34" charset="0"/>
                  <a:ea typeface="Segoe UI" panose="020B0502040204020203" pitchFamily="34" charset="0"/>
                  <a:cs typeface="Segoe UI" panose="020B0502040204020203" pitchFamily="34" charset="0"/>
                  <a:sym typeface="Segoe UI"/>
                </a:rPr>
                <a:t>Assa</a:t>
              </a:r>
              <a:r>
                <a:rPr sz="1400" b="1" dirty="0" smtClean="0">
                  <a:solidFill>
                    <a:srgbClr val="595959"/>
                  </a:solidFill>
                  <a:latin typeface="Segoe UI" panose="020B0502040204020203" pitchFamily="34" charset="0"/>
                  <a:ea typeface="Segoe UI" panose="020B0502040204020203" pitchFamily="34" charset="0"/>
                  <a:cs typeface="Segoe UI" panose="020B0502040204020203" pitchFamily="34" charset="0"/>
                  <a:sym typeface="Segoe UI"/>
                </a:rPr>
                <a:t> </a:t>
              </a:r>
              <a:r>
                <a:rPr sz="1400" b="1" dirty="0" err="1">
                  <a:solidFill>
                    <a:srgbClr val="595959"/>
                  </a:solidFill>
                  <a:latin typeface="Segoe UI" panose="020B0502040204020203" pitchFamily="34" charset="0"/>
                  <a:ea typeface="Segoe UI" panose="020B0502040204020203" pitchFamily="34" charset="0"/>
                  <a:cs typeface="Segoe UI" panose="020B0502040204020203" pitchFamily="34" charset="0"/>
                  <a:sym typeface="Segoe UI"/>
                </a:rPr>
                <a:t>Abloy</a:t>
              </a:r>
              <a:r>
                <a:rPr sz="1400" b="1" dirty="0">
                  <a:solidFill>
                    <a:srgbClr val="595959"/>
                  </a:solidFill>
                  <a:latin typeface="Segoe UI" panose="020B0502040204020203" pitchFamily="34" charset="0"/>
                  <a:ea typeface="Segoe UI" panose="020B0502040204020203" pitchFamily="34" charset="0"/>
                  <a:cs typeface="Segoe UI" panose="020B0502040204020203" pitchFamily="34" charset="0"/>
                  <a:sym typeface="Segoe UI"/>
                </a:rPr>
                <a:t> </a:t>
              </a:r>
              <a:r>
                <a:rPr sz="1300" dirty="0">
                  <a:solidFill>
                    <a:srgbClr val="595959"/>
                  </a:solidFill>
                  <a:latin typeface="Segoe UI" panose="020B0502040204020203" pitchFamily="34" charset="0"/>
                  <a:ea typeface="Segoe UI" panose="020B0502040204020203" pitchFamily="34" charset="0"/>
                  <a:cs typeface="Segoe UI" panose="020B0502040204020203" pitchFamily="34" charset="0"/>
                </a:rPr>
                <a:t>(</a:t>
              </a:r>
              <a:r>
                <a:rPr sz="1200" dirty="0">
                  <a:solidFill>
                    <a:srgbClr val="595959"/>
                  </a:solidFill>
                  <a:latin typeface="Segoe UI" panose="020B0502040204020203" pitchFamily="34" charset="0"/>
                  <a:ea typeface="Segoe UI" panose="020B0502040204020203" pitchFamily="34" charset="0"/>
                  <a:cs typeface="Segoe UI" panose="020B0502040204020203" pitchFamily="34" charset="0"/>
                  <a:sym typeface="Segoe UI"/>
                </a:rPr>
                <a:t>world’s largest </a:t>
              </a:r>
              <a:r>
                <a:rPr sz="1200" dirty="0" smtClean="0">
                  <a:solidFill>
                    <a:srgbClr val="595959"/>
                  </a:solidFill>
                  <a:latin typeface="Segoe UI" panose="020B0502040204020203" pitchFamily="34" charset="0"/>
                  <a:ea typeface="Segoe UI" panose="020B0502040204020203" pitchFamily="34" charset="0"/>
                  <a:cs typeface="Segoe UI" panose="020B0502040204020203" pitchFamily="34" charset="0"/>
                  <a:sym typeface="Segoe UI"/>
                </a:rPr>
                <a:t>lock manufacture</a:t>
              </a:r>
              <a:r>
                <a:rPr lang="en-GB" sz="1200" dirty="0" smtClean="0">
                  <a:solidFill>
                    <a:srgbClr val="595959"/>
                  </a:solidFill>
                  <a:latin typeface="Segoe UI" panose="020B0502040204020203" pitchFamily="34" charset="0"/>
                  <a:ea typeface="Segoe UI" panose="020B0502040204020203" pitchFamily="34" charset="0"/>
                  <a:cs typeface="Segoe UI" panose="020B0502040204020203" pitchFamily="34" charset="0"/>
                  <a:sym typeface="Segoe UI"/>
                </a:rPr>
                <a:t>r)</a:t>
              </a:r>
              <a:endParaRPr sz="1200" dirty="0">
                <a:solidFill>
                  <a:srgbClr val="595959"/>
                </a:solidFill>
                <a:latin typeface="Segoe UI" panose="020B0502040204020203" pitchFamily="34" charset="0"/>
                <a:ea typeface="Segoe UI" panose="020B0502040204020203" pitchFamily="34" charset="0"/>
                <a:cs typeface="Segoe UI" panose="020B0502040204020203" pitchFamily="34" charset="0"/>
                <a:sym typeface="Segoe UI"/>
              </a:endParaRPr>
            </a:p>
          </p:txBody>
        </p:sp>
        <p:sp>
          <p:nvSpPr>
            <p:cNvPr id="112" name="Shape 1173"/>
            <p:cNvSpPr/>
            <p:nvPr/>
          </p:nvSpPr>
          <p:spPr>
            <a:xfrm>
              <a:off x="24481" y="142816"/>
              <a:ext cx="2130989" cy="68344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0"/>
              <a:r>
                <a:rPr sz="1700" b="1" dirty="0">
                  <a:solidFill>
                    <a:srgbClr val="0065A4"/>
                  </a:solidFill>
                  <a:latin typeface="Segoe UI" panose="020B0502040204020203" pitchFamily="34" charset="0"/>
                  <a:ea typeface="Segoe UI" panose="020B0502040204020203" pitchFamily="34" charset="0"/>
                  <a:cs typeface="Segoe UI" panose="020B0502040204020203" pitchFamily="34" charset="0"/>
                </a:rPr>
                <a:t>TECHNOLOGY </a:t>
              </a:r>
              <a:r>
                <a:rPr sz="1700" b="1" dirty="0" smtClean="0">
                  <a:solidFill>
                    <a:srgbClr val="0065A4"/>
                  </a:solidFill>
                  <a:latin typeface="Segoe UI" panose="020B0502040204020203" pitchFamily="34" charset="0"/>
                  <a:ea typeface="Segoe UI" panose="020B0502040204020203" pitchFamily="34" charset="0"/>
                  <a:cs typeface="Segoe UI" panose="020B0502040204020203" pitchFamily="34" charset="0"/>
                </a:rPr>
                <a:t>PARTNER</a:t>
              </a:r>
              <a:endParaRPr sz="1200" dirty="0">
                <a:solidFill>
                  <a:srgbClr val="595959"/>
                </a:solidFill>
                <a:latin typeface="Segoe UI" panose="020B0502040204020203" pitchFamily="34" charset="0"/>
                <a:ea typeface="Segoe UI" panose="020B0502040204020203" pitchFamily="34" charset="0"/>
                <a:cs typeface="Segoe UI" panose="020B0502040204020203" pitchFamily="34" charset="0"/>
              </a:endParaRPr>
            </a:p>
          </p:txBody>
        </p:sp>
        <p:sp>
          <p:nvSpPr>
            <p:cNvPr id="113" name="Shape 1174"/>
            <p:cNvSpPr/>
            <p:nvPr/>
          </p:nvSpPr>
          <p:spPr>
            <a:xfrm>
              <a:off x="-98553" y="744429"/>
              <a:ext cx="102588" cy="5125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3600" b="1">
                  <a:solidFill>
                    <a:srgbClr val="F47A20"/>
                  </a:solidFill>
                </a:defRPr>
              </a:lvl1pPr>
            </a:lstStyle>
            <a:p>
              <a:pPr lvl="0">
                <a:defRPr sz="1800" b="0">
                  <a:solidFill>
                    <a:srgbClr val="000000"/>
                  </a:solidFill>
                </a:defRPr>
              </a:pPr>
              <a:endParaRPr sz="2400" b="1" dirty="0">
                <a:solidFill>
                  <a:srgbClr val="F47A20"/>
                </a:solidFill>
                <a:latin typeface="Segoe UI" panose="020B0502040204020203" pitchFamily="34" charset="0"/>
                <a:ea typeface="Segoe UI" panose="020B0502040204020203" pitchFamily="34" charset="0"/>
                <a:cs typeface="Segoe UI" panose="020B0502040204020203" pitchFamily="34" charset="0"/>
              </a:endParaRPr>
            </a:p>
          </p:txBody>
        </p:sp>
        <p:pic>
          <p:nvPicPr>
            <p:cNvPr id="115" name="image14.pdf"/>
            <p:cNvPicPr/>
            <p:nvPr/>
          </p:nvPicPr>
          <p:blipFill>
            <a:blip r:embed="rId5">
              <a:extLst/>
            </a:blip>
            <a:stretch>
              <a:fillRect/>
            </a:stretch>
          </p:blipFill>
          <p:spPr>
            <a:xfrm>
              <a:off x="1812581" y="234834"/>
              <a:ext cx="685778" cy="481120"/>
            </a:xfrm>
            <a:prstGeom prst="rect">
              <a:avLst/>
            </a:prstGeom>
            <a:ln w="12700" cap="flat">
              <a:noFill/>
              <a:miter lim="400000"/>
            </a:ln>
            <a:effectLst/>
          </p:spPr>
        </p:pic>
      </p:grpSp>
      <p:grpSp>
        <p:nvGrpSpPr>
          <p:cNvPr id="1139" name="Group 1138"/>
          <p:cNvGrpSpPr/>
          <p:nvPr/>
        </p:nvGrpSpPr>
        <p:grpSpPr>
          <a:xfrm>
            <a:off x="6516216" y="3363838"/>
            <a:ext cx="2592288" cy="1041311"/>
            <a:chOff x="6516216" y="3364872"/>
            <a:chExt cx="2592288" cy="1041311"/>
          </a:xfrm>
        </p:grpSpPr>
        <p:sp>
          <p:nvSpPr>
            <p:cNvPr id="124" name="Rectangle 123"/>
            <p:cNvSpPr/>
            <p:nvPr/>
          </p:nvSpPr>
          <p:spPr>
            <a:xfrm>
              <a:off x="6516216" y="3665165"/>
              <a:ext cx="2520280" cy="369330"/>
            </a:xfrm>
            <a:prstGeom prst="rect">
              <a:avLst/>
            </a:prstGeom>
            <a:solidFill>
              <a:schemeClr val="bg1">
                <a:lumMod val="95000"/>
                <a:alpha val="35000"/>
              </a:scheme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Segoe UI" panose="020B0502040204020203" pitchFamily="34" charset="0"/>
                <a:ea typeface="Segoe UI" panose="020B0502040204020203" pitchFamily="34" charset="0"/>
                <a:cs typeface="Segoe UI" panose="020B0502040204020203" pitchFamily="34" charset="0"/>
                <a:sym typeface="Arial"/>
              </a:endParaRPr>
            </a:p>
          </p:txBody>
        </p:sp>
        <p:grpSp>
          <p:nvGrpSpPr>
            <p:cNvPr id="120" name="Group 119"/>
            <p:cNvGrpSpPr/>
            <p:nvPr/>
          </p:nvGrpSpPr>
          <p:grpSpPr>
            <a:xfrm>
              <a:off x="6702997" y="3364872"/>
              <a:ext cx="2405507" cy="1041311"/>
              <a:chOff x="6358523" y="3277960"/>
              <a:chExt cx="2605966" cy="1128087"/>
            </a:xfrm>
          </p:grpSpPr>
          <p:sp>
            <p:nvSpPr>
              <p:cNvPr id="122" name="Shape 1179"/>
              <p:cNvSpPr/>
              <p:nvPr/>
            </p:nvSpPr>
            <p:spPr>
              <a:xfrm>
                <a:off x="6358523" y="3277960"/>
                <a:ext cx="2605966" cy="112808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spcBef>
                    <a:spcPts val="200"/>
                  </a:spcBef>
                </a:pPr>
                <a:r>
                  <a:rPr sz="1200" dirty="0">
                    <a:solidFill>
                      <a:srgbClr val="595959"/>
                    </a:solidFill>
                    <a:latin typeface="Segoe UI" panose="020B0502040204020203" pitchFamily="34" charset="0"/>
                    <a:ea typeface="Segoe UI" panose="020B0502040204020203" pitchFamily="34" charset="0"/>
                    <a:cs typeface="Segoe UI" panose="020B0502040204020203" pitchFamily="34" charset="0"/>
                  </a:rPr>
                  <a:t>Uses</a:t>
                </a:r>
                <a:r>
                  <a:rPr sz="1600" dirty="0">
                    <a:latin typeface="Segoe UI" panose="020B0502040204020203" pitchFamily="34" charset="0"/>
                    <a:ea typeface="Segoe UI" panose="020B0502040204020203" pitchFamily="34" charset="0"/>
                    <a:cs typeface="Segoe UI" panose="020B0502040204020203" pitchFamily="34" charset="0"/>
                  </a:rPr>
                  <a:t> </a:t>
                </a:r>
                <a:r>
                  <a:rPr sz="1600" b="1" dirty="0">
                    <a:solidFill>
                      <a:srgbClr val="0065A4"/>
                    </a:solidFill>
                    <a:latin typeface="Segoe UI" panose="020B0502040204020203" pitchFamily="34" charset="0"/>
                    <a:ea typeface="Segoe UI" panose="020B0502040204020203" pitchFamily="34" charset="0"/>
                    <a:cs typeface="Segoe UI" panose="020B0502040204020203" pitchFamily="34" charset="0"/>
                  </a:rPr>
                  <a:t>GPS/GLONASS</a:t>
                </a:r>
                <a:r>
                  <a:rPr sz="1600" dirty="0">
                    <a:latin typeface="Segoe UI" panose="020B0502040204020203" pitchFamily="34" charset="0"/>
                    <a:ea typeface="Segoe UI" panose="020B0502040204020203" pitchFamily="34" charset="0"/>
                    <a:cs typeface="Segoe UI" panose="020B0502040204020203" pitchFamily="34" charset="0"/>
                  </a:rPr>
                  <a:t> </a:t>
                </a:r>
                <a:r>
                  <a:rPr sz="1200" dirty="0">
                    <a:solidFill>
                      <a:srgbClr val="595959"/>
                    </a:solidFill>
                    <a:latin typeface="Segoe UI" panose="020B0502040204020203" pitchFamily="34" charset="0"/>
                    <a:ea typeface="Segoe UI" panose="020B0502040204020203" pitchFamily="34" charset="0"/>
                    <a:cs typeface="Segoe UI" panose="020B0502040204020203" pitchFamily="34" charset="0"/>
                  </a:rPr>
                  <a:t>and latest </a:t>
                </a:r>
                <a:r>
                  <a:rPr sz="1600" b="1" dirty="0">
                    <a:solidFill>
                      <a:srgbClr val="0065A4"/>
                    </a:solidFill>
                    <a:latin typeface="Segoe UI" panose="020B0502040204020203" pitchFamily="34" charset="0"/>
                    <a:ea typeface="Segoe UI" panose="020B0502040204020203" pitchFamily="34" charset="0"/>
                    <a:cs typeface="Segoe UI" panose="020B0502040204020203" pitchFamily="34" charset="0"/>
                  </a:rPr>
                  <a:t>CELLULAR TECHNOLOGIES</a:t>
                </a:r>
              </a:p>
              <a:p>
                <a:pPr lvl="0">
                  <a:spcBef>
                    <a:spcPts val="200"/>
                  </a:spcBef>
                </a:pPr>
                <a:r>
                  <a:rPr sz="1100" dirty="0">
                    <a:solidFill>
                      <a:srgbClr val="595959"/>
                    </a:solidFill>
                    <a:latin typeface="Segoe UI" panose="020B0502040204020203" pitchFamily="34" charset="0"/>
                    <a:ea typeface="Segoe UI" panose="020B0502040204020203" pitchFamily="34" charset="0"/>
                    <a:cs typeface="Segoe UI" panose="020B0502040204020203" pitchFamily="34" charset="0"/>
                  </a:rPr>
                  <a:t>Incl. </a:t>
                </a:r>
                <a:r>
                  <a:rPr sz="1100" b="1" dirty="0">
                    <a:solidFill>
                      <a:srgbClr val="595959"/>
                    </a:solidFill>
                    <a:latin typeface="Segoe UI" panose="020B0502040204020203" pitchFamily="34" charset="0"/>
                    <a:ea typeface="Segoe UI" panose="020B0502040204020203" pitchFamily="34" charset="0"/>
                    <a:cs typeface="Segoe UI" panose="020B0502040204020203" pitchFamily="34" charset="0"/>
                  </a:rPr>
                  <a:t>2G, 3G</a:t>
                </a:r>
                <a:r>
                  <a:rPr sz="1100" dirty="0">
                    <a:solidFill>
                      <a:srgbClr val="595959"/>
                    </a:solidFill>
                    <a:latin typeface="Segoe UI" panose="020B0502040204020203" pitchFamily="34" charset="0"/>
                    <a:ea typeface="Segoe UI" panose="020B0502040204020203" pitchFamily="34" charset="0"/>
                    <a:cs typeface="Segoe UI" panose="020B0502040204020203" pitchFamily="34" charset="0"/>
                  </a:rPr>
                  <a:t>, and </a:t>
                </a:r>
                <a:r>
                  <a:rPr sz="1100" b="1" dirty="0">
                    <a:solidFill>
                      <a:srgbClr val="595959"/>
                    </a:solidFill>
                    <a:latin typeface="Segoe UI" panose="020B0502040204020203" pitchFamily="34" charset="0"/>
                    <a:ea typeface="Segoe UI" panose="020B0502040204020203" pitchFamily="34" charset="0"/>
                    <a:cs typeface="Segoe UI" panose="020B0502040204020203" pitchFamily="34" charset="0"/>
                  </a:rPr>
                  <a:t>4G-LTE</a:t>
                </a:r>
              </a:p>
            </p:txBody>
          </p:sp>
          <p:pic>
            <p:nvPicPr>
              <p:cNvPr id="123" name="image15.pdf"/>
              <p:cNvPicPr/>
              <p:nvPr/>
            </p:nvPicPr>
            <p:blipFill>
              <a:blip r:embed="rId6">
                <a:extLst/>
              </a:blip>
              <a:stretch>
                <a:fillRect/>
              </a:stretch>
            </p:blipFill>
            <p:spPr>
              <a:xfrm>
                <a:off x="8272306" y="3670283"/>
                <a:ext cx="424688" cy="653884"/>
              </a:xfrm>
              <a:prstGeom prst="rect">
                <a:avLst/>
              </a:prstGeom>
              <a:ln w="12700">
                <a:miter lim="400000"/>
              </a:ln>
            </p:spPr>
          </p:pic>
        </p:grpSp>
      </p:grpSp>
      <p:grpSp>
        <p:nvGrpSpPr>
          <p:cNvPr id="1162" name="Group 1162"/>
          <p:cNvGrpSpPr/>
          <p:nvPr/>
        </p:nvGrpSpPr>
        <p:grpSpPr>
          <a:xfrm>
            <a:off x="3286744" y="1419622"/>
            <a:ext cx="3157464" cy="1996480"/>
            <a:chOff x="-144017" y="-536909"/>
            <a:chExt cx="3157461" cy="1996478"/>
          </a:xfrm>
        </p:grpSpPr>
        <p:sp>
          <p:nvSpPr>
            <p:cNvPr id="1160" name="Shape 1160"/>
            <p:cNvSpPr/>
            <p:nvPr/>
          </p:nvSpPr>
          <p:spPr>
            <a:xfrm>
              <a:off x="-144017" y="443909"/>
              <a:ext cx="3157461" cy="10156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0" rtl="0"/>
              <a:r>
                <a:rPr lang="en-GB" sz="1200" dirty="0" smtClean="0">
                  <a:solidFill>
                    <a:srgbClr val="595959"/>
                  </a:solidFill>
                  <a:latin typeface="Segoe UI" panose="020B0502040204020203" pitchFamily="34" charset="0"/>
                  <a:ea typeface="Segoe UI" panose="020B0502040204020203" pitchFamily="34" charset="0"/>
                  <a:cs typeface="Segoe UI" panose="020B0502040204020203" pitchFamily="34" charset="0"/>
                  <a:sym typeface="Segoe UI"/>
                </a:rPr>
                <a:t>Over </a:t>
              </a:r>
              <a:r>
                <a:rPr sz="2000" b="1" dirty="0" smtClean="0">
                  <a:solidFill>
                    <a:srgbClr val="595959"/>
                  </a:solidFill>
                  <a:latin typeface="Segoe UI" panose="020B0502040204020203" pitchFamily="34" charset="0"/>
                  <a:ea typeface="Segoe UI" panose="020B0502040204020203" pitchFamily="34" charset="0"/>
                  <a:cs typeface="Segoe UI" panose="020B0502040204020203" pitchFamily="34" charset="0"/>
                  <a:sym typeface="Segoe UI"/>
                </a:rPr>
                <a:t>100</a:t>
              </a:r>
              <a:r>
                <a:rPr b="1" dirty="0" smtClean="0">
                  <a:solidFill>
                    <a:srgbClr val="595959"/>
                  </a:solidFill>
                  <a:latin typeface="Segoe UI" panose="020B0502040204020203" pitchFamily="34" charset="0"/>
                  <a:ea typeface="Segoe UI" panose="020B0502040204020203" pitchFamily="34" charset="0"/>
                  <a:cs typeface="Segoe UI" panose="020B0502040204020203" pitchFamily="34" charset="0"/>
                  <a:sym typeface="Segoe UI"/>
                </a:rPr>
                <a:t> </a:t>
              </a:r>
              <a:r>
                <a:rPr lang="en-US" b="1" dirty="0" smtClean="0">
                  <a:solidFill>
                    <a:srgbClr val="595959"/>
                  </a:solidFill>
                  <a:latin typeface="Segoe UI" panose="020B0502040204020203" pitchFamily="34" charset="0"/>
                  <a:ea typeface="Segoe UI" panose="020B0502040204020203" pitchFamily="34" charset="0"/>
                  <a:cs typeface="Segoe UI" panose="020B0502040204020203" pitchFamily="34" charset="0"/>
                  <a:sym typeface="Segoe UI"/>
                </a:rPr>
                <a:t> </a:t>
              </a:r>
              <a:r>
                <a:rPr b="1" dirty="0" smtClean="0">
                  <a:solidFill>
                    <a:srgbClr val="595959"/>
                  </a:solidFill>
                  <a:latin typeface="Segoe UI" panose="020B0502040204020203" pitchFamily="34" charset="0"/>
                  <a:ea typeface="Segoe UI" panose="020B0502040204020203" pitchFamily="34" charset="0"/>
                  <a:cs typeface="Segoe UI" panose="020B0502040204020203" pitchFamily="34" charset="0"/>
                  <a:sym typeface="Segoe UI"/>
                </a:rPr>
                <a:t>distributors </a:t>
              </a:r>
              <a:endParaRPr lang="en-GB" b="1" dirty="0" smtClean="0">
                <a:solidFill>
                  <a:srgbClr val="595959"/>
                </a:solidFill>
                <a:latin typeface="Segoe UI" panose="020B0502040204020203" pitchFamily="34" charset="0"/>
                <a:ea typeface="Segoe UI" panose="020B0502040204020203" pitchFamily="34" charset="0"/>
                <a:cs typeface="Segoe UI" panose="020B0502040204020203" pitchFamily="34" charset="0"/>
                <a:sym typeface="Segoe UI"/>
              </a:endParaRPr>
            </a:p>
            <a:p>
              <a:pPr lvl="0" rtl="0"/>
              <a:r>
                <a:rPr lang="en-GB" sz="1200" dirty="0" smtClean="0">
                  <a:solidFill>
                    <a:srgbClr val="595959"/>
                  </a:solidFill>
                  <a:latin typeface="Segoe UI" panose="020B0502040204020203" pitchFamily="34" charset="0"/>
                  <a:ea typeface="Segoe UI" panose="020B0502040204020203" pitchFamily="34" charset="0"/>
                  <a:cs typeface="Segoe UI" panose="020B0502040204020203" pitchFamily="34" charset="0"/>
                  <a:sym typeface="Segoe UI"/>
                </a:rPr>
                <a:t>Over</a:t>
              </a:r>
              <a:r>
                <a:rPr lang="en-GB" sz="1200" b="1" dirty="0" smtClean="0">
                  <a:solidFill>
                    <a:srgbClr val="595959"/>
                  </a:solidFill>
                  <a:latin typeface="Segoe UI" panose="020B0502040204020203" pitchFamily="34" charset="0"/>
                  <a:ea typeface="Segoe UI" panose="020B0502040204020203" pitchFamily="34" charset="0"/>
                  <a:cs typeface="Segoe UI" panose="020B0502040204020203" pitchFamily="34" charset="0"/>
                  <a:sym typeface="Segoe UI"/>
                </a:rPr>
                <a:t> </a:t>
              </a:r>
              <a:r>
                <a:rPr sz="2000" b="1" dirty="0" smtClean="0">
                  <a:solidFill>
                    <a:srgbClr val="595959"/>
                  </a:solidFill>
                  <a:latin typeface="Segoe UI" panose="020B0502040204020203" pitchFamily="34" charset="0"/>
                  <a:ea typeface="Segoe UI" panose="020B0502040204020203" pitchFamily="34" charset="0"/>
                  <a:cs typeface="Segoe UI" panose="020B0502040204020203" pitchFamily="34" charset="0"/>
                  <a:sym typeface="Segoe UI"/>
                </a:rPr>
                <a:t>50</a:t>
              </a:r>
              <a:r>
                <a:rPr b="1" dirty="0" smtClean="0">
                  <a:solidFill>
                    <a:srgbClr val="595959"/>
                  </a:solidFill>
                  <a:latin typeface="Segoe UI" panose="020B0502040204020203" pitchFamily="34" charset="0"/>
                  <a:ea typeface="Segoe UI" panose="020B0502040204020203" pitchFamily="34" charset="0"/>
                  <a:cs typeface="Segoe UI" panose="020B0502040204020203" pitchFamily="34" charset="0"/>
                  <a:sym typeface="Segoe UI"/>
                </a:rPr>
                <a:t> </a:t>
              </a:r>
              <a:r>
                <a:rPr lang="en-US" b="1" dirty="0" smtClean="0">
                  <a:solidFill>
                    <a:srgbClr val="595959"/>
                  </a:solidFill>
                  <a:latin typeface="Segoe UI" panose="020B0502040204020203" pitchFamily="34" charset="0"/>
                  <a:ea typeface="Segoe UI" panose="020B0502040204020203" pitchFamily="34" charset="0"/>
                  <a:cs typeface="Segoe UI" panose="020B0502040204020203" pitchFamily="34" charset="0"/>
                  <a:sym typeface="Segoe UI"/>
                </a:rPr>
                <a:t> </a:t>
              </a:r>
              <a:r>
                <a:rPr b="1" dirty="0" smtClean="0">
                  <a:solidFill>
                    <a:srgbClr val="595959"/>
                  </a:solidFill>
                  <a:latin typeface="Segoe UI" panose="020B0502040204020203" pitchFamily="34" charset="0"/>
                  <a:ea typeface="Segoe UI" panose="020B0502040204020203" pitchFamily="34" charset="0"/>
                  <a:cs typeface="Segoe UI" panose="020B0502040204020203" pitchFamily="34" charset="0"/>
                  <a:sym typeface="Segoe UI"/>
                </a:rPr>
                <a:t>countries </a:t>
              </a:r>
              <a:endParaRPr lang="en-GB" b="1" dirty="0" smtClean="0">
                <a:solidFill>
                  <a:srgbClr val="595959"/>
                </a:solidFill>
                <a:latin typeface="Segoe UI" panose="020B0502040204020203" pitchFamily="34" charset="0"/>
                <a:ea typeface="Segoe UI" panose="020B0502040204020203" pitchFamily="34" charset="0"/>
                <a:cs typeface="Segoe UI" panose="020B0502040204020203" pitchFamily="34" charset="0"/>
                <a:sym typeface="Segoe UI"/>
              </a:endParaRPr>
            </a:p>
            <a:p>
              <a:pPr lvl="0" rtl="0"/>
              <a:r>
                <a:rPr lang="en-GB" sz="1200" dirty="0" smtClean="0">
                  <a:solidFill>
                    <a:srgbClr val="595959"/>
                  </a:solidFill>
                  <a:latin typeface="Segoe UI" panose="020B0502040204020203" pitchFamily="34" charset="0"/>
                  <a:ea typeface="Segoe UI" panose="020B0502040204020203" pitchFamily="34" charset="0"/>
                  <a:cs typeface="Segoe UI" panose="020B0502040204020203" pitchFamily="34" charset="0"/>
                  <a:sym typeface="Segoe UI"/>
                </a:rPr>
                <a:t>Over</a:t>
              </a:r>
              <a:r>
                <a:rPr lang="en-GB" sz="1400" b="1" dirty="0" smtClean="0">
                  <a:solidFill>
                    <a:srgbClr val="595959"/>
                  </a:solidFill>
                  <a:latin typeface="Segoe UI" panose="020B0502040204020203" pitchFamily="34" charset="0"/>
                  <a:ea typeface="Segoe UI" panose="020B0502040204020203" pitchFamily="34" charset="0"/>
                  <a:cs typeface="Segoe UI" panose="020B0502040204020203" pitchFamily="34" charset="0"/>
                  <a:sym typeface="Segoe UI"/>
                </a:rPr>
                <a:t> </a:t>
              </a:r>
              <a:r>
                <a:rPr lang="en-GB" sz="2000" b="1" dirty="0" smtClean="0">
                  <a:solidFill>
                    <a:srgbClr val="595959"/>
                  </a:solidFill>
                  <a:latin typeface="Segoe UI" panose="020B0502040204020203" pitchFamily="34" charset="0"/>
                  <a:ea typeface="Segoe UI" panose="020B0502040204020203" pitchFamily="34" charset="0"/>
                  <a:cs typeface="Segoe UI" panose="020B0502040204020203" pitchFamily="34" charset="0"/>
                  <a:sym typeface="Segoe UI"/>
                </a:rPr>
                <a:t>50</a:t>
              </a:r>
              <a:r>
                <a:rPr lang="en-GB" b="1" dirty="0" smtClean="0">
                  <a:solidFill>
                    <a:srgbClr val="595959"/>
                  </a:solidFill>
                  <a:latin typeface="Segoe UI" panose="020B0502040204020203" pitchFamily="34" charset="0"/>
                  <a:ea typeface="Segoe UI" panose="020B0502040204020203" pitchFamily="34" charset="0"/>
                  <a:cs typeface="Segoe UI" panose="020B0502040204020203" pitchFamily="34" charset="0"/>
                  <a:sym typeface="Segoe UI"/>
                </a:rPr>
                <a:t> logistics partners</a:t>
              </a:r>
            </a:p>
          </p:txBody>
        </p:sp>
        <p:sp>
          <p:nvSpPr>
            <p:cNvPr id="1161" name="Shape 1161"/>
            <p:cNvSpPr/>
            <p:nvPr/>
          </p:nvSpPr>
          <p:spPr>
            <a:xfrm>
              <a:off x="71664" y="-536909"/>
              <a:ext cx="2105701" cy="3539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1700" b="1">
                  <a:solidFill>
                    <a:srgbClr val="0065A4"/>
                  </a:solidFill>
                </a:defRPr>
              </a:lvl1pPr>
            </a:lstStyle>
            <a:p>
              <a:pPr lvl="0" algn="ctr">
                <a:defRPr sz="1800" b="0">
                  <a:solidFill>
                    <a:srgbClr val="000000"/>
                  </a:solidFill>
                </a:defRPr>
              </a:pPr>
              <a:r>
                <a:rPr sz="1700" b="1" dirty="0" smtClean="0">
                  <a:solidFill>
                    <a:srgbClr val="0065A4"/>
                  </a:solidFill>
                  <a:latin typeface="Segoe UI" panose="020B0502040204020203" pitchFamily="34" charset="0"/>
                  <a:ea typeface="Segoe UI" panose="020B0502040204020203" pitchFamily="34" charset="0"/>
                  <a:cs typeface="Segoe UI" panose="020B0502040204020203" pitchFamily="34" charset="0"/>
                </a:rPr>
                <a:t>GLOBA</a:t>
              </a:r>
              <a:r>
                <a:rPr lang="en-US" sz="1700" b="1" dirty="0" smtClean="0">
                  <a:solidFill>
                    <a:srgbClr val="0065A4"/>
                  </a:solidFill>
                  <a:latin typeface="Segoe UI" panose="020B0502040204020203" pitchFamily="34" charset="0"/>
                  <a:ea typeface="Segoe UI" panose="020B0502040204020203" pitchFamily="34" charset="0"/>
                  <a:cs typeface="Segoe UI" panose="020B0502040204020203" pitchFamily="34" charset="0"/>
                </a:rPr>
                <a:t>L PRESENCE</a:t>
              </a:r>
              <a:endParaRPr sz="1700" b="1" dirty="0">
                <a:solidFill>
                  <a:srgbClr val="0065A4"/>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7" name="Slide Number Placeholder 6"/>
          <p:cNvSpPr>
            <a:spLocks noGrp="1"/>
          </p:cNvSpPr>
          <p:nvPr>
            <p:ph type="sldNum" sz="quarter" idx="2"/>
          </p:nvPr>
        </p:nvSpPr>
        <p:spPr/>
        <p:txBody>
          <a:bodyPr/>
          <a:lstStyle/>
          <a:p>
            <a:pPr lvl="0"/>
            <a:fld id="{86CB4B4D-7CA3-9044-876B-883B54F8677D}" type="slidenum">
              <a:rPr lang="en-US" smtClean="0"/>
              <a:t>4</a:t>
            </a:fld>
            <a:endParaRPr lang="en-US"/>
          </a:p>
        </p:txBody>
      </p:sp>
    </p:spTree>
    <p:extLst>
      <p:ext uri="{BB962C8B-B14F-4D97-AF65-F5344CB8AC3E}">
        <p14:creationId xmlns:p14="http://schemas.microsoft.com/office/powerpoint/2010/main" val="8025840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162"/>
                                        </p:tgtEl>
                                        <p:attrNameLst>
                                          <p:attrName>style.visibility</p:attrName>
                                        </p:attrNameLst>
                                      </p:cBhvr>
                                      <p:to>
                                        <p:strVal val="visible"/>
                                      </p:to>
                                    </p:set>
                                    <p:anim calcmode="lin" valueType="num">
                                      <p:cBhvr>
                                        <p:cTn id="21" dur="500" fill="hold"/>
                                        <p:tgtEl>
                                          <p:spTgt spid="1162"/>
                                        </p:tgtEl>
                                        <p:attrNameLst>
                                          <p:attrName>ppt_w</p:attrName>
                                        </p:attrNameLst>
                                      </p:cBhvr>
                                      <p:tavLst>
                                        <p:tav tm="0">
                                          <p:val>
                                            <p:fltVal val="0"/>
                                          </p:val>
                                        </p:tav>
                                        <p:tav tm="100000">
                                          <p:val>
                                            <p:strVal val="#ppt_w"/>
                                          </p:val>
                                        </p:tav>
                                      </p:tavLst>
                                    </p:anim>
                                    <p:anim calcmode="lin" valueType="num">
                                      <p:cBhvr>
                                        <p:cTn id="22" dur="500" fill="hold"/>
                                        <p:tgtEl>
                                          <p:spTgt spid="1162"/>
                                        </p:tgtEl>
                                        <p:attrNameLst>
                                          <p:attrName>ppt_h</p:attrName>
                                        </p:attrNameLst>
                                      </p:cBhvr>
                                      <p:tavLst>
                                        <p:tav tm="0">
                                          <p:val>
                                            <p:fltVal val="0"/>
                                          </p:val>
                                        </p:tav>
                                        <p:tav tm="100000">
                                          <p:val>
                                            <p:strVal val="#ppt_h"/>
                                          </p:val>
                                        </p:tav>
                                      </p:tavLst>
                                    </p:anim>
                                    <p:animEffect transition="in" filter="fade">
                                      <p:cBhvr>
                                        <p:cTn id="23" dur="500"/>
                                        <p:tgtEl>
                                          <p:spTgt spid="1162"/>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104"/>
                                        </p:tgtEl>
                                        <p:attrNameLst>
                                          <p:attrName>style.visibility</p:attrName>
                                        </p:attrNameLst>
                                      </p:cBhvr>
                                      <p:to>
                                        <p:strVal val="visible"/>
                                      </p:to>
                                    </p:set>
                                    <p:anim calcmode="lin" valueType="num">
                                      <p:cBhvr>
                                        <p:cTn id="27" dur="500" fill="hold"/>
                                        <p:tgtEl>
                                          <p:spTgt spid="104"/>
                                        </p:tgtEl>
                                        <p:attrNameLst>
                                          <p:attrName>ppt_w</p:attrName>
                                        </p:attrNameLst>
                                      </p:cBhvr>
                                      <p:tavLst>
                                        <p:tav tm="0">
                                          <p:val>
                                            <p:fltVal val="0"/>
                                          </p:val>
                                        </p:tav>
                                        <p:tav tm="100000">
                                          <p:val>
                                            <p:strVal val="#ppt_w"/>
                                          </p:val>
                                        </p:tav>
                                      </p:tavLst>
                                    </p:anim>
                                    <p:anim calcmode="lin" valueType="num">
                                      <p:cBhvr>
                                        <p:cTn id="28" dur="500" fill="hold"/>
                                        <p:tgtEl>
                                          <p:spTgt spid="104"/>
                                        </p:tgtEl>
                                        <p:attrNameLst>
                                          <p:attrName>ppt_h</p:attrName>
                                        </p:attrNameLst>
                                      </p:cBhvr>
                                      <p:tavLst>
                                        <p:tav tm="0">
                                          <p:val>
                                            <p:fltVal val="0"/>
                                          </p:val>
                                        </p:tav>
                                        <p:tav tm="100000">
                                          <p:val>
                                            <p:strVal val="#ppt_h"/>
                                          </p:val>
                                        </p:tav>
                                      </p:tavLst>
                                    </p:anim>
                                    <p:animEffect transition="in" filter="fade">
                                      <p:cBhvr>
                                        <p:cTn id="29" dur="500"/>
                                        <p:tgtEl>
                                          <p:spTgt spid="104"/>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0"/>
                                        </p:tgtEl>
                                        <p:attrNameLst>
                                          <p:attrName>style.visibility</p:attrName>
                                        </p:attrNameLst>
                                      </p:cBhvr>
                                      <p:to>
                                        <p:strVal val="visible"/>
                                      </p:to>
                                    </p:set>
                                    <p:anim calcmode="lin" valueType="num">
                                      <p:cBhvr>
                                        <p:cTn id="33" dur="500" fill="hold"/>
                                        <p:tgtEl>
                                          <p:spTgt spid="110"/>
                                        </p:tgtEl>
                                        <p:attrNameLst>
                                          <p:attrName>ppt_w</p:attrName>
                                        </p:attrNameLst>
                                      </p:cBhvr>
                                      <p:tavLst>
                                        <p:tav tm="0">
                                          <p:val>
                                            <p:fltVal val="0"/>
                                          </p:val>
                                        </p:tav>
                                        <p:tav tm="100000">
                                          <p:val>
                                            <p:strVal val="#ppt_w"/>
                                          </p:val>
                                        </p:tav>
                                      </p:tavLst>
                                    </p:anim>
                                    <p:anim calcmode="lin" valueType="num">
                                      <p:cBhvr>
                                        <p:cTn id="34" dur="500" fill="hold"/>
                                        <p:tgtEl>
                                          <p:spTgt spid="110"/>
                                        </p:tgtEl>
                                        <p:attrNameLst>
                                          <p:attrName>ppt_h</p:attrName>
                                        </p:attrNameLst>
                                      </p:cBhvr>
                                      <p:tavLst>
                                        <p:tav tm="0">
                                          <p:val>
                                            <p:fltVal val="0"/>
                                          </p:val>
                                        </p:tav>
                                        <p:tav tm="100000">
                                          <p:val>
                                            <p:strVal val="#ppt_h"/>
                                          </p:val>
                                        </p:tav>
                                      </p:tavLst>
                                    </p:anim>
                                    <p:animEffect transition="in" filter="fade">
                                      <p:cBhvr>
                                        <p:cTn id="35" dur="500"/>
                                        <p:tgtEl>
                                          <p:spTgt spid="110"/>
                                        </p:tgtEl>
                                      </p:cBhvr>
                                    </p:animEffect>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139"/>
                                        </p:tgtEl>
                                        <p:attrNameLst>
                                          <p:attrName>style.visibility</p:attrName>
                                        </p:attrNameLst>
                                      </p:cBhvr>
                                      <p:to>
                                        <p:strVal val="visible"/>
                                      </p:to>
                                    </p:set>
                                    <p:anim calcmode="lin" valueType="num">
                                      <p:cBhvr>
                                        <p:cTn id="45" dur="500" fill="hold"/>
                                        <p:tgtEl>
                                          <p:spTgt spid="1139"/>
                                        </p:tgtEl>
                                        <p:attrNameLst>
                                          <p:attrName>ppt_w</p:attrName>
                                        </p:attrNameLst>
                                      </p:cBhvr>
                                      <p:tavLst>
                                        <p:tav tm="0">
                                          <p:val>
                                            <p:fltVal val="0"/>
                                          </p:val>
                                        </p:tav>
                                        <p:tav tm="100000">
                                          <p:val>
                                            <p:strVal val="#ppt_w"/>
                                          </p:val>
                                        </p:tav>
                                      </p:tavLst>
                                    </p:anim>
                                    <p:anim calcmode="lin" valueType="num">
                                      <p:cBhvr>
                                        <p:cTn id="46" dur="500" fill="hold"/>
                                        <p:tgtEl>
                                          <p:spTgt spid="1139"/>
                                        </p:tgtEl>
                                        <p:attrNameLst>
                                          <p:attrName>ppt_h</p:attrName>
                                        </p:attrNameLst>
                                      </p:cBhvr>
                                      <p:tavLst>
                                        <p:tav tm="0">
                                          <p:val>
                                            <p:fltVal val="0"/>
                                          </p:val>
                                        </p:tav>
                                        <p:tav tm="100000">
                                          <p:val>
                                            <p:strVal val="#ppt_h"/>
                                          </p:val>
                                        </p:tav>
                                      </p:tavLst>
                                    </p:anim>
                                    <p:animEffect transition="in" filter="fade">
                                      <p:cBhvr>
                                        <p:cTn id="47" dur="500"/>
                                        <p:tgtEl>
                                          <p:spTgt spid="1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D58B3"/>
                </a:solidFill>
              </a:rPr>
              <a:t>Business Model </a:t>
            </a:r>
            <a:endParaRPr lang="en-US" dirty="0">
              <a:solidFill>
                <a:srgbClr val="0D58B3"/>
              </a:solidFill>
            </a:endParaRPr>
          </a:p>
        </p:txBody>
      </p:sp>
      <p:sp>
        <p:nvSpPr>
          <p:cNvPr id="4" name="Rectangle 3"/>
          <p:cNvSpPr txBox="1">
            <a:spLocks noGrp="1"/>
          </p:cNvSpPr>
          <p:nvPr>
            <p:ph type="body" idx="1"/>
          </p:nvPr>
        </p:nvSpPr>
        <p:spPr bwMode="auto">
          <a:xfrm>
            <a:off x="395536" y="771550"/>
            <a:ext cx="8229601" cy="3816424"/>
          </a:xfrm>
          <a:prstGeom prst="rect">
            <a:avLst/>
          </a:prstGeom>
          <a:noFill/>
          <a:ln w="9525">
            <a:noFill/>
            <a:miter lim="800000"/>
            <a:headEnd/>
            <a:tailEnd/>
          </a:ln>
        </p:spPr>
        <p:txBody>
          <a:bodyPr>
            <a:noAutofit/>
          </a:bodyPr>
          <a:lstStyle/>
          <a:p>
            <a:pPr>
              <a:lnSpc>
                <a:spcPct val="170000"/>
              </a:lnSpc>
              <a:defRPr/>
            </a:pPr>
            <a:r>
              <a:rPr lang="en-US" sz="1600" b="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Starcom </a:t>
            </a:r>
            <a:r>
              <a:rPr lang="en-US" sz="1600" b="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sells its products to distributors in over 50 countries </a:t>
            </a:r>
          </a:p>
          <a:p>
            <a:pPr>
              <a:lnSpc>
                <a:spcPct val="170000"/>
              </a:lnSpc>
              <a:defRPr/>
            </a:pPr>
            <a:r>
              <a:rPr lang="en-US" sz="1600" b="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All products use the same core technology and share a similar business </a:t>
            </a:r>
            <a:r>
              <a:rPr lang="en-US" sz="1600" b="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model</a:t>
            </a:r>
            <a:endParaRPr lang="en-US" sz="1600" b="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a:lnSpc>
                <a:spcPct val="170000"/>
              </a:lnSpc>
              <a:defRPr/>
            </a:pPr>
            <a:r>
              <a:rPr lang="en-US" sz="1600" b="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End users include commercial fleet vehicles, inland and public transportation operators, shipping companies, corporates and private </a:t>
            </a:r>
            <a:r>
              <a:rPr lang="en-US" sz="1600" b="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customers</a:t>
            </a:r>
            <a:endParaRPr lang="en-US" sz="1600" b="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a:lnSpc>
                <a:spcPct val="170000"/>
              </a:lnSpc>
              <a:defRPr/>
            </a:pPr>
            <a:r>
              <a:rPr lang="en-US" sz="1600" b="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Revenues generated from the initial sale and thereafter by monthly subscriptions to Starcom Online producing recurring </a:t>
            </a:r>
            <a:r>
              <a:rPr lang="en-US" sz="1600" b="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income</a:t>
            </a:r>
            <a:endParaRPr lang="en-US" sz="1600" b="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a:lnSpc>
                <a:spcPct val="170000"/>
              </a:lnSpc>
              <a:defRPr/>
            </a:pPr>
            <a:r>
              <a:rPr lang="en-US" sz="1600" b="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Units manufactured in Taiwan by </a:t>
            </a:r>
            <a:r>
              <a:rPr lang="en-US" sz="1600" b="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sub-contractor</a:t>
            </a:r>
            <a:endParaRPr lang="en-US" sz="1600" b="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a:lnSpc>
                <a:spcPct val="170000"/>
              </a:lnSpc>
              <a:defRPr/>
            </a:pPr>
            <a:r>
              <a:rPr lang="en-US" sz="1600" b="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No direct relationship between Starcom and </a:t>
            </a:r>
            <a:r>
              <a:rPr lang="en-US" sz="1600" b="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end-user</a:t>
            </a:r>
            <a:endParaRPr lang="en-US" sz="1600" b="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Slide Number Placeholder 4"/>
          <p:cNvSpPr>
            <a:spLocks noGrp="1"/>
          </p:cNvSpPr>
          <p:nvPr>
            <p:ph type="sldNum" sz="quarter" idx="2"/>
          </p:nvPr>
        </p:nvSpPr>
        <p:spPr/>
        <p:txBody>
          <a:bodyPr/>
          <a:lstStyle/>
          <a:p>
            <a:pPr lvl="0"/>
            <a:fld id="{86CB4B4D-7CA3-9044-876B-883B54F8677D}" type="slidenum">
              <a:rPr lang="en-US" smtClean="0"/>
              <a:t>5</a:t>
            </a:fld>
            <a:endParaRPr lang="en-US"/>
          </a:p>
        </p:txBody>
      </p:sp>
    </p:spTree>
    <p:extLst>
      <p:ext uri="{BB962C8B-B14F-4D97-AF65-F5344CB8AC3E}">
        <p14:creationId xmlns:p14="http://schemas.microsoft.com/office/powerpoint/2010/main" val="376218937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6229002" cy="900790"/>
          </a:xfrm>
        </p:spPr>
        <p:txBody>
          <a:bodyPr/>
          <a:lstStyle/>
          <a:p>
            <a:pPr algn="l"/>
            <a:r>
              <a:rPr lang="en-US" dirty="0" smtClean="0">
                <a:solidFill>
                  <a:schemeClr val="accent1"/>
                </a:solidFill>
              </a:rPr>
              <a:t>FY 2015 Financial Highlights </a:t>
            </a:r>
            <a:endParaRPr lang="en-US" dirty="0">
              <a:solidFill>
                <a:schemeClr val="accent1"/>
              </a:solidFill>
            </a:endParaRPr>
          </a:p>
        </p:txBody>
      </p:sp>
      <p:sp>
        <p:nvSpPr>
          <p:cNvPr id="3" name="Text Placeholder 2"/>
          <p:cNvSpPr>
            <a:spLocks noGrp="1"/>
          </p:cNvSpPr>
          <p:nvPr>
            <p:ph type="body" idx="1"/>
          </p:nvPr>
        </p:nvSpPr>
        <p:spPr/>
        <p:txBody>
          <a:bodyPr>
            <a:normAutofit/>
          </a:bodyPr>
          <a:lstStyle/>
          <a:p>
            <a:pPr algn="just"/>
            <a:r>
              <a:rPr lang="en-US" sz="1600" dirty="0" smtClean="0">
                <a:solidFill>
                  <a:schemeClr val="tx2">
                    <a:lumMod val="75000"/>
                  </a:schemeClr>
                </a:solidFill>
              </a:rPr>
              <a:t>Operating loss was reduced by 45% - </a:t>
            </a:r>
            <a:r>
              <a:rPr lang="en-US" sz="1600" dirty="0">
                <a:solidFill>
                  <a:schemeClr val="tx2">
                    <a:lumMod val="75000"/>
                  </a:schemeClr>
                </a:solidFill>
              </a:rPr>
              <a:t>US$1.6m in </a:t>
            </a:r>
            <a:r>
              <a:rPr lang="en-US" sz="1600" dirty="0" smtClean="0">
                <a:solidFill>
                  <a:schemeClr val="tx2">
                    <a:lumMod val="75000"/>
                  </a:schemeClr>
                </a:solidFill>
              </a:rPr>
              <a:t>2015, compared to US$2.9m in 2014.  </a:t>
            </a:r>
          </a:p>
          <a:p>
            <a:pPr algn="just"/>
            <a:r>
              <a:rPr lang="en-US" sz="1600" dirty="0" smtClean="0">
                <a:solidFill>
                  <a:schemeClr val="tx2">
                    <a:lumMod val="75000"/>
                  </a:schemeClr>
                </a:solidFill>
              </a:rPr>
              <a:t>Net loss was reduced by 36% - US$1.8m </a:t>
            </a:r>
            <a:r>
              <a:rPr lang="en-US" sz="1600" dirty="0">
                <a:solidFill>
                  <a:schemeClr val="tx2">
                    <a:lumMod val="75000"/>
                  </a:schemeClr>
                </a:solidFill>
              </a:rPr>
              <a:t>in </a:t>
            </a:r>
            <a:r>
              <a:rPr lang="en-US" sz="1600" dirty="0" smtClean="0">
                <a:solidFill>
                  <a:schemeClr val="tx2">
                    <a:lumMod val="75000"/>
                  </a:schemeClr>
                </a:solidFill>
              </a:rPr>
              <a:t>2015, compared to US$2.8m in 2014. </a:t>
            </a:r>
          </a:p>
          <a:p>
            <a:pPr algn="just"/>
            <a:r>
              <a:rPr lang="en-US" sz="1600" dirty="0" smtClean="0">
                <a:solidFill>
                  <a:schemeClr val="tx2">
                    <a:lumMod val="75000"/>
                  </a:schemeClr>
                </a:solidFill>
              </a:rPr>
              <a:t>Net Cash used in operating activities for the year was reduced by 86% - US$0.4m in 2015, compared to US$2.9m in 2014.</a:t>
            </a:r>
          </a:p>
          <a:p>
            <a:pPr algn="just"/>
            <a:r>
              <a:rPr lang="en-US" sz="1600" dirty="0" smtClean="0">
                <a:solidFill>
                  <a:schemeClr val="tx2">
                    <a:lumMod val="75000"/>
                  </a:schemeClr>
                </a:solidFill>
              </a:rPr>
              <a:t>Growth of 2.5% in revenue – US$5.1m in 2015, compared to US$5m in 2014.</a:t>
            </a:r>
          </a:p>
          <a:p>
            <a:pPr algn="just"/>
            <a:r>
              <a:rPr lang="en-US" sz="1600" dirty="0" smtClean="0">
                <a:solidFill>
                  <a:schemeClr val="tx2">
                    <a:lumMod val="75000"/>
                  </a:schemeClr>
                </a:solidFill>
              </a:rPr>
              <a:t>Cost cutting and enhanced efficiency in 2015 lowered general </a:t>
            </a:r>
            <a:r>
              <a:rPr lang="en-US" sz="1600" dirty="0">
                <a:solidFill>
                  <a:schemeClr val="tx2">
                    <a:lumMod val="75000"/>
                  </a:schemeClr>
                </a:solidFill>
              </a:rPr>
              <a:t>and administrative </a:t>
            </a:r>
            <a:r>
              <a:rPr lang="en-US" sz="1600" dirty="0" smtClean="0">
                <a:solidFill>
                  <a:schemeClr val="tx2">
                    <a:lumMod val="75000"/>
                  </a:schemeClr>
                </a:solidFill>
              </a:rPr>
              <a:t>expenses by US$1.1m. This reflects reduced the </a:t>
            </a:r>
            <a:r>
              <a:rPr lang="en-US" sz="1600" dirty="0">
                <a:solidFill>
                  <a:schemeClr val="tx2">
                    <a:lumMod val="75000"/>
                  </a:schemeClr>
                </a:solidFill>
              </a:rPr>
              <a:t>general and administrative expenses </a:t>
            </a:r>
            <a:r>
              <a:rPr lang="en-US" sz="1600" dirty="0" smtClean="0">
                <a:solidFill>
                  <a:schemeClr val="tx2">
                    <a:lumMod val="75000"/>
                  </a:schemeClr>
                </a:solidFill>
              </a:rPr>
              <a:t>by 27%. </a:t>
            </a:r>
            <a:endParaRPr lang="en-US" sz="1600" dirty="0">
              <a:solidFill>
                <a:schemeClr val="tx2">
                  <a:lumMod val="75000"/>
                </a:schemeClr>
              </a:solidFill>
            </a:endParaRPr>
          </a:p>
        </p:txBody>
      </p:sp>
      <p:sp>
        <p:nvSpPr>
          <p:cNvPr id="4" name="Slide Number Placeholder 3"/>
          <p:cNvSpPr>
            <a:spLocks noGrp="1"/>
          </p:cNvSpPr>
          <p:nvPr>
            <p:ph type="sldNum" sz="quarter" idx="2"/>
          </p:nvPr>
        </p:nvSpPr>
        <p:spPr/>
        <p:txBody>
          <a:bodyPr/>
          <a:lstStyle/>
          <a:p>
            <a:pPr lvl="0"/>
            <a:fld id="{86CB4B4D-7CA3-9044-876B-883B54F8677D}" type="slidenum">
              <a:rPr lang="en-US" smtClean="0"/>
              <a:t>6</a:t>
            </a:fld>
            <a:endParaRPr lang="en-US"/>
          </a:p>
        </p:txBody>
      </p:sp>
    </p:spTree>
    <p:extLst>
      <p:ext uri="{BB962C8B-B14F-4D97-AF65-F5344CB8AC3E}">
        <p14:creationId xmlns:p14="http://schemas.microsoft.com/office/powerpoint/2010/main" val="70911663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055" t="8364" r="11433" b="5127"/>
          <a:stretch/>
        </p:blipFill>
        <p:spPr>
          <a:xfrm flipH="1">
            <a:off x="-36512" y="0"/>
            <a:ext cx="7711394" cy="514350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 y="0"/>
            <a:ext cx="9142400" cy="5143500"/>
          </a:xfrm>
          <a:prstGeom prst="rect">
            <a:avLst/>
          </a:prstGeom>
        </p:spPr>
      </p:pic>
      <p:sp>
        <p:nvSpPr>
          <p:cNvPr id="19" name="Shape 1245"/>
          <p:cNvSpPr/>
          <p:nvPr/>
        </p:nvSpPr>
        <p:spPr>
          <a:xfrm>
            <a:off x="5421140" y="2727953"/>
            <a:ext cx="3492001" cy="1"/>
          </a:xfrm>
          <a:prstGeom prst="line">
            <a:avLst/>
          </a:prstGeom>
          <a:ln w="19050">
            <a:solidFill>
              <a:srgbClr val="797979"/>
            </a:solidFill>
          </a:ln>
        </p:spPr>
        <p:txBody>
          <a:bodyPr lIns="0" tIns="0" rIns="0" bIns="0"/>
          <a:lstStyle/>
          <a:p>
            <a:pPr lvl="0" defTabSz="457200">
              <a:defRPr sz="1200">
                <a:latin typeface="+mn-lt"/>
                <a:ea typeface="+mn-ea"/>
                <a:cs typeface="+mn-cs"/>
                <a:sym typeface="Helvetica"/>
              </a:defRPr>
            </a:pPr>
            <a:endParaRPr/>
          </a:p>
        </p:txBody>
      </p:sp>
      <p:grpSp>
        <p:nvGrpSpPr>
          <p:cNvPr id="20" name="Group 1254"/>
          <p:cNvGrpSpPr/>
          <p:nvPr/>
        </p:nvGrpSpPr>
        <p:grpSpPr>
          <a:xfrm>
            <a:off x="1319377" y="684805"/>
            <a:ext cx="1998826" cy="1974694"/>
            <a:chOff x="0" y="0"/>
            <a:chExt cx="1998825" cy="1974692"/>
          </a:xfrm>
        </p:grpSpPr>
        <p:grpSp>
          <p:nvGrpSpPr>
            <p:cNvPr id="21" name="Group 1252"/>
            <p:cNvGrpSpPr/>
            <p:nvPr/>
          </p:nvGrpSpPr>
          <p:grpSpPr>
            <a:xfrm>
              <a:off x="0" y="-1"/>
              <a:ext cx="1998826" cy="1974694"/>
              <a:chOff x="0" y="0"/>
              <a:chExt cx="1998825" cy="1974692"/>
            </a:xfrm>
          </p:grpSpPr>
          <p:sp>
            <p:nvSpPr>
              <p:cNvPr id="23" name="Shape 1250"/>
              <p:cNvSpPr/>
              <p:nvPr/>
            </p:nvSpPr>
            <p:spPr>
              <a:xfrm rot="15279456">
                <a:off x="-202509" y="697855"/>
                <a:ext cx="1599391" cy="7996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F47A20">
                  <a:alpha val="48000"/>
                </a:srgbClr>
              </a:solidFill>
              <a:ln w="12700" cap="flat">
                <a:noFill/>
                <a:miter lim="400000"/>
              </a:ln>
              <a:effectLst/>
            </p:spPr>
            <p:txBody>
              <a:bodyPr wrap="square" lIns="0" tIns="0" rIns="0" bIns="0" numCol="1" anchor="ctr">
                <a:noAutofit/>
              </a:bodyPr>
              <a:lstStyle/>
              <a:p>
                <a:pPr lvl="0" algn="ctr"/>
                <a:endParaRPr/>
              </a:p>
            </p:txBody>
          </p:sp>
          <p:sp>
            <p:nvSpPr>
              <p:cNvPr id="24" name="Shape 1251"/>
              <p:cNvSpPr/>
              <p:nvPr/>
            </p:nvSpPr>
            <p:spPr>
              <a:xfrm rot="4479456">
                <a:off x="601943" y="477142"/>
                <a:ext cx="1599391" cy="7996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151" y="21600"/>
                    </a:lnTo>
                    <a:cubicBezTo>
                      <a:pt x="18151" y="13481"/>
                      <a:pt x="14860" y="6899"/>
                      <a:pt x="10800" y="6899"/>
                    </a:cubicBezTo>
                    <a:cubicBezTo>
                      <a:pt x="6740" y="6899"/>
                      <a:pt x="3449" y="13481"/>
                      <a:pt x="3449" y="21600"/>
                    </a:cubicBezTo>
                    <a:close/>
                  </a:path>
                </a:pathLst>
              </a:custGeom>
              <a:solidFill>
                <a:srgbClr val="F47A20">
                  <a:alpha val="48000"/>
                </a:srgbClr>
              </a:solidFill>
              <a:ln w="12700" cap="flat">
                <a:noFill/>
                <a:miter lim="400000"/>
              </a:ln>
              <a:effectLst/>
            </p:spPr>
            <p:txBody>
              <a:bodyPr wrap="square" lIns="0" tIns="0" rIns="0" bIns="0" numCol="1" anchor="ctr">
                <a:noAutofit/>
              </a:bodyPr>
              <a:lstStyle/>
              <a:p>
                <a:pPr lvl="0" algn="ctr"/>
                <a:endParaRPr/>
              </a:p>
            </p:txBody>
          </p:sp>
        </p:grpSp>
        <p:sp>
          <p:nvSpPr>
            <p:cNvPr id="22" name="Shape 1253"/>
            <p:cNvSpPr/>
            <p:nvPr/>
          </p:nvSpPr>
          <p:spPr>
            <a:xfrm rot="20679456">
              <a:off x="813118" y="801052"/>
              <a:ext cx="372589" cy="3725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7A20">
                <a:alpha val="62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sp>
        <p:nvSpPr>
          <p:cNvPr id="25" name="Shape 1255"/>
          <p:cNvSpPr/>
          <p:nvPr/>
        </p:nvSpPr>
        <p:spPr>
          <a:xfrm>
            <a:off x="-1" y="1643027"/>
            <a:ext cx="1509487" cy="1"/>
          </a:xfrm>
          <a:prstGeom prst="line">
            <a:avLst/>
          </a:prstGeom>
          <a:ln w="19050">
            <a:solidFill>
              <a:srgbClr val="F47A20"/>
            </a:solidFill>
            <a:prstDash val="dash"/>
          </a:ln>
        </p:spPr>
        <p:txBody>
          <a:bodyPr lIns="0" tIns="0" rIns="0" bIns="0"/>
          <a:lstStyle/>
          <a:p>
            <a:pPr lvl="0" defTabSz="457200">
              <a:defRPr sz="1200">
                <a:latin typeface="+mn-lt"/>
                <a:ea typeface="+mn-ea"/>
                <a:cs typeface="+mn-cs"/>
                <a:sym typeface="Helvetica"/>
              </a:defRPr>
            </a:pPr>
            <a:endParaRPr/>
          </a:p>
        </p:txBody>
      </p:sp>
      <p:sp>
        <p:nvSpPr>
          <p:cNvPr id="26" name="Shape 1256"/>
          <p:cNvSpPr/>
          <p:nvPr/>
        </p:nvSpPr>
        <p:spPr>
          <a:xfrm>
            <a:off x="3160152" y="1716147"/>
            <a:ext cx="2250051" cy="1008005"/>
          </a:xfrm>
          <a:prstGeom prst="line">
            <a:avLst/>
          </a:prstGeom>
          <a:ln w="19050">
            <a:solidFill>
              <a:srgbClr val="F47A20"/>
            </a:solidFill>
            <a:prstDash val="dash"/>
          </a:ln>
        </p:spPr>
        <p:txBody>
          <a:bodyPr lIns="0" tIns="0" rIns="0" bIns="0"/>
          <a:lstStyle/>
          <a:p>
            <a:pPr lvl="0" defTabSz="457200">
              <a:defRPr sz="1200">
                <a:latin typeface="+mn-lt"/>
                <a:ea typeface="+mn-ea"/>
                <a:cs typeface="+mn-cs"/>
                <a:sym typeface="Helvetica"/>
              </a:defRPr>
            </a:pPr>
            <a:endParaRPr/>
          </a:p>
        </p:txBody>
      </p:sp>
      <p:sp>
        <p:nvSpPr>
          <p:cNvPr id="27" name="Shape 1257"/>
          <p:cNvSpPr/>
          <p:nvPr/>
        </p:nvSpPr>
        <p:spPr>
          <a:xfrm>
            <a:off x="5508104" y="2332014"/>
            <a:ext cx="3615356" cy="33342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914377">
              <a:lnSpc>
                <a:spcPts val="2600"/>
              </a:lnSpc>
              <a:defRPr sz="2800" b="1">
                <a:solidFill>
                  <a:srgbClr val="F47A20"/>
                </a:solidFill>
                <a:latin typeface="Segoe UI"/>
                <a:ea typeface="Segoe UI"/>
                <a:cs typeface="Segoe UI"/>
                <a:sym typeface="Segoe UI"/>
              </a:defRPr>
            </a:lvl1pPr>
          </a:lstStyle>
          <a:p>
            <a:pPr lvl="0">
              <a:defRPr sz="1800" b="0">
                <a:solidFill>
                  <a:srgbClr val="000000"/>
                </a:solidFill>
              </a:defRPr>
            </a:pPr>
            <a:r>
              <a:rPr lang="en-US" sz="2800" b="1" dirty="0" smtClean="0">
                <a:solidFill>
                  <a:srgbClr val="0070C0"/>
                </a:solidFill>
              </a:rPr>
              <a:t>Starcom P</a:t>
            </a:r>
            <a:r>
              <a:rPr sz="2800" b="1" dirty="0" smtClean="0">
                <a:solidFill>
                  <a:srgbClr val="0070C0"/>
                </a:solidFill>
              </a:rPr>
              <a:t>roduct</a:t>
            </a:r>
            <a:r>
              <a:rPr lang="en-GB" sz="2800" b="1" dirty="0" smtClean="0">
                <a:solidFill>
                  <a:srgbClr val="0070C0"/>
                </a:solidFill>
              </a:rPr>
              <a:t> Line</a:t>
            </a:r>
            <a:r>
              <a:rPr sz="2800" b="1" dirty="0" smtClean="0">
                <a:solidFill>
                  <a:srgbClr val="0070C0"/>
                </a:solidFill>
              </a:rPr>
              <a:t> </a:t>
            </a:r>
            <a:endParaRPr lang="en-GB" sz="2800" b="1" dirty="0" smtClean="0">
              <a:solidFill>
                <a:srgbClr val="0070C0"/>
              </a:solidFill>
            </a:endParaRPr>
          </a:p>
        </p:txBody>
      </p:sp>
      <p:sp>
        <p:nvSpPr>
          <p:cNvPr id="5" name="Slide Number Placeholder 4"/>
          <p:cNvSpPr>
            <a:spLocks noGrp="1"/>
          </p:cNvSpPr>
          <p:nvPr>
            <p:ph type="sldNum" sz="quarter" idx="2"/>
          </p:nvPr>
        </p:nvSpPr>
        <p:spPr/>
        <p:txBody>
          <a:bodyPr/>
          <a:lstStyle/>
          <a:p>
            <a:pPr lvl="0"/>
            <a:fld id="{86CB4B4D-7CA3-9044-876B-883B54F8677D}" type="slidenum">
              <a:rPr lang="en-US" smtClean="0"/>
              <a:t>7</a:t>
            </a:fld>
            <a:endParaRPr lang="en-US"/>
          </a:p>
        </p:txBody>
      </p:sp>
    </p:spTree>
    <p:extLst>
      <p:ext uri="{BB962C8B-B14F-4D97-AF65-F5344CB8AC3E}">
        <p14:creationId xmlns:p14="http://schemas.microsoft.com/office/powerpoint/2010/main" val="237053357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a:blip r:embed="rId3">
            <a:duotone>
              <a:prstClr val="black"/>
              <a:schemeClr val="accent1">
                <a:tint val="45000"/>
                <a:satMod val="400000"/>
              </a:schemeClr>
            </a:duotone>
            <a:lum bright="-20000" contrast="20000"/>
          </a:blip>
          <a:stretch>
            <a:fillRect/>
          </a:stretch>
        </p:blipFill>
        <p:spPr>
          <a:xfrm rot="10800000" flipV="1">
            <a:off x="3338078" y="1240164"/>
            <a:ext cx="2101521" cy="793262"/>
          </a:xfrm>
          <a:prstGeom prst="rect">
            <a:avLst/>
          </a:prstGeom>
        </p:spPr>
      </p:pic>
      <p:pic>
        <p:nvPicPr>
          <p:cNvPr id="67" name="image27.pdf"/>
          <p:cNvPicPr/>
          <p:nvPr/>
        </p:nvPicPr>
        <p:blipFill>
          <a:blip r:embed="rId4">
            <a:extLst/>
          </a:blip>
          <a:stretch>
            <a:fillRect/>
          </a:stretch>
        </p:blipFill>
        <p:spPr>
          <a:xfrm rot="10800000">
            <a:off x="3357095" y="3633997"/>
            <a:ext cx="2101522" cy="793263"/>
          </a:xfrm>
          <a:prstGeom prst="rect">
            <a:avLst/>
          </a:prstGeom>
          <a:ln w="12700">
            <a:miter lim="400000"/>
          </a:ln>
        </p:spPr>
      </p:pic>
      <p:sp>
        <p:nvSpPr>
          <p:cNvPr id="1260" name="Shape 1260"/>
          <p:cNvSpPr>
            <a:spLocks noGrp="1"/>
          </p:cNvSpPr>
          <p:nvPr>
            <p:ph type="title"/>
          </p:nvPr>
        </p:nvSpPr>
        <p:spPr>
          <a:xfrm>
            <a:off x="361127" y="36284"/>
            <a:ext cx="8464375" cy="857251"/>
          </a:xfrm>
          <a:prstGeom prst="rect">
            <a:avLst/>
          </a:prstGeom>
        </p:spPr>
        <p:txBody>
          <a:bodyPr/>
          <a:lstStyle>
            <a:lvl1pPr>
              <a:defRPr sz="2200">
                <a:solidFill>
                  <a:srgbClr val="F47A20"/>
                </a:solidFill>
              </a:defRPr>
            </a:lvl1pPr>
          </a:lstStyle>
          <a:p>
            <a:pPr lvl="0">
              <a:defRPr sz="1800" b="0">
                <a:solidFill>
                  <a:srgbClr val="000000"/>
                </a:solidFill>
              </a:defRPr>
            </a:pPr>
            <a:r>
              <a:rPr sz="2200" b="1" dirty="0" err="1" smtClean="0">
                <a:solidFill>
                  <a:srgbClr val="0070C0"/>
                </a:solidFill>
              </a:rPr>
              <a:t>Starcom</a:t>
            </a:r>
            <a:r>
              <a:rPr sz="2200" b="1" dirty="0" smtClean="0">
                <a:solidFill>
                  <a:srgbClr val="0070C0"/>
                </a:solidFill>
              </a:rPr>
              <a:t> </a:t>
            </a:r>
            <a:r>
              <a:rPr lang="en-GB" sz="2200" b="1" dirty="0" smtClean="0">
                <a:solidFill>
                  <a:srgbClr val="0070C0"/>
                </a:solidFill>
              </a:rPr>
              <a:t>Product Line </a:t>
            </a:r>
            <a:r>
              <a:rPr lang="en-US" sz="2200" b="1" dirty="0" smtClean="0">
                <a:solidFill>
                  <a:srgbClr val="0070C0"/>
                </a:solidFill>
              </a:rPr>
              <a:t>- </a:t>
            </a:r>
            <a:r>
              <a:rPr sz="2200" b="1" dirty="0" smtClean="0">
                <a:solidFill>
                  <a:srgbClr val="0070C0"/>
                </a:solidFill>
              </a:rPr>
              <a:t>Cover</a:t>
            </a:r>
            <a:r>
              <a:rPr lang="en-US" sz="2200" b="1" dirty="0" smtClean="0">
                <a:solidFill>
                  <a:srgbClr val="0070C0"/>
                </a:solidFill>
              </a:rPr>
              <a:t>ing</a:t>
            </a:r>
            <a:r>
              <a:rPr sz="2200" b="1" dirty="0" smtClean="0">
                <a:solidFill>
                  <a:srgbClr val="0070C0"/>
                </a:solidFill>
              </a:rPr>
              <a:t> </a:t>
            </a:r>
            <a:r>
              <a:rPr sz="2200" b="1" dirty="0">
                <a:solidFill>
                  <a:srgbClr val="0070C0"/>
                </a:solidFill>
              </a:rPr>
              <a:t>Every Aspect of Tracking</a:t>
            </a:r>
          </a:p>
        </p:txBody>
      </p:sp>
      <p:pic>
        <p:nvPicPr>
          <p:cNvPr id="1262" name="image26.png"/>
          <p:cNvPicPr/>
          <p:nvPr/>
        </p:nvPicPr>
        <p:blipFill>
          <a:blip r:embed="rId5">
            <a:extLst/>
          </a:blip>
          <a:stretch>
            <a:fillRect/>
          </a:stretch>
        </p:blipFill>
        <p:spPr>
          <a:xfrm rot="10800000">
            <a:off x="5292081" y="1831126"/>
            <a:ext cx="767304" cy="2036767"/>
          </a:xfrm>
          <a:prstGeom prst="rect">
            <a:avLst/>
          </a:prstGeom>
          <a:ln w="12700">
            <a:miter lim="400000"/>
          </a:ln>
        </p:spPr>
      </p:pic>
      <p:pic>
        <p:nvPicPr>
          <p:cNvPr id="1263" name="image27.pdf" hidden="1"/>
          <p:cNvPicPr/>
          <p:nvPr/>
        </p:nvPicPr>
        <p:blipFill>
          <a:blip r:embed="rId4">
            <a:extLst/>
          </a:blip>
          <a:stretch>
            <a:fillRect/>
          </a:stretch>
        </p:blipFill>
        <p:spPr>
          <a:xfrm>
            <a:off x="3357095" y="1240164"/>
            <a:ext cx="2101522" cy="793263"/>
          </a:xfrm>
          <a:prstGeom prst="rect">
            <a:avLst/>
          </a:prstGeom>
          <a:ln w="12700">
            <a:miter lim="400000"/>
          </a:ln>
        </p:spPr>
      </p:pic>
      <p:pic>
        <p:nvPicPr>
          <p:cNvPr id="1264" name="image26.pdf"/>
          <p:cNvPicPr/>
          <p:nvPr/>
        </p:nvPicPr>
        <p:blipFill>
          <a:blip r:embed="rId6">
            <a:biLevel thresh="75000"/>
            <a:extLst/>
          </a:blip>
          <a:stretch>
            <a:fillRect/>
          </a:stretch>
        </p:blipFill>
        <p:spPr>
          <a:xfrm>
            <a:off x="2796584" y="1759119"/>
            <a:ext cx="767304" cy="2036767"/>
          </a:xfrm>
          <a:prstGeom prst="rect">
            <a:avLst/>
          </a:prstGeom>
          <a:ln w="12700">
            <a:miter lim="400000"/>
          </a:ln>
        </p:spPr>
      </p:pic>
      <p:pic>
        <p:nvPicPr>
          <p:cNvPr id="1265" name="image27.png" hidden="1"/>
          <p:cNvPicPr/>
          <p:nvPr/>
        </p:nvPicPr>
        <p:blipFill>
          <a:blip r:embed="rId7">
            <a:extLst/>
          </a:blip>
          <a:stretch>
            <a:fillRect/>
          </a:stretch>
        </p:blipFill>
        <p:spPr>
          <a:xfrm rot="10800000">
            <a:off x="3350778" y="3633997"/>
            <a:ext cx="2101521" cy="793263"/>
          </a:xfrm>
          <a:prstGeom prst="rect">
            <a:avLst/>
          </a:prstGeom>
          <a:ln w="12700">
            <a:miter lim="400000"/>
          </a:ln>
        </p:spPr>
      </p:pic>
      <p:sp>
        <p:nvSpPr>
          <p:cNvPr id="1266" name="Shape 1266"/>
          <p:cNvSpPr/>
          <p:nvPr/>
        </p:nvSpPr>
        <p:spPr>
          <a:xfrm>
            <a:off x="5940152" y="4155926"/>
            <a:ext cx="2592288"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r>
              <a:rPr sz="1200" b="1" dirty="0" err="1">
                <a:latin typeface="Segoe UI"/>
                <a:ea typeface="Segoe UI"/>
                <a:cs typeface="Segoe UI"/>
                <a:sym typeface="Segoe UI"/>
              </a:rPr>
              <a:t>Kylos</a:t>
            </a:r>
            <a:r>
              <a:rPr sz="1200" b="1" dirty="0">
                <a:latin typeface="Segoe UI"/>
                <a:ea typeface="Segoe UI"/>
                <a:cs typeface="Segoe UI"/>
                <a:sym typeface="Segoe UI"/>
              </a:rPr>
              <a:t> </a:t>
            </a:r>
            <a:br>
              <a:rPr sz="1200" b="1" dirty="0">
                <a:latin typeface="Segoe UI"/>
                <a:ea typeface="Segoe UI"/>
                <a:cs typeface="Segoe UI"/>
                <a:sym typeface="Segoe UI"/>
              </a:rPr>
            </a:br>
            <a:r>
              <a:rPr lang="en-US" sz="1200" dirty="0" smtClean="0">
                <a:solidFill>
                  <a:schemeClr val="tx1"/>
                </a:solidFill>
                <a:latin typeface="Segoe UI"/>
                <a:ea typeface="Segoe UI"/>
                <a:cs typeface="Segoe UI"/>
                <a:sym typeface="Segoe UI"/>
              </a:rPr>
              <a:t>Compact personal tracking device</a:t>
            </a:r>
          </a:p>
          <a:p>
            <a:pPr lvl="0"/>
            <a:r>
              <a:rPr lang="en-GB" sz="1200" dirty="0" smtClean="0">
                <a:solidFill>
                  <a:schemeClr val="tx1"/>
                </a:solidFill>
                <a:latin typeface="Segoe UI"/>
                <a:ea typeface="Segoe UI"/>
                <a:cs typeface="Segoe UI"/>
                <a:sym typeface="Segoe UI"/>
              </a:rPr>
              <a:t>Asset protection and management</a:t>
            </a:r>
            <a:endParaRPr sz="1200" dirty="0">
              <a:solidFill>
                <a:schemeClr val="tx1"/>
              </a:solidFill>
              <a:latin typeface="Segoe UI"/>
              <a:ea typeface="Segoe UI"/>
              <a:cs typeface="Segoe UI"/>
              <a:sym typeface="Segoe UI"/>
            </a:endParaRPr>
          </a:p>
        </p:txBody>
      </p:sp>
      <p:grpSp>
        <p:nvGrpSpPr>
          <p:cNvPr id="1269" name="Group 1269"/>
          <p:cNvGrpSpPr/>
          <p:nvPr/>
        </p:nvGrpSpPr>
        <p:grpSpPr>
          <a:xfrm>
            <a:off x="1540250" y="1547087"/>
            <a:ext cx="2018882" cy="557859"/>
            <a:chOff x="89587" y="55457"/>
            <a:chExt cx="2018881" cy="557858"/>
          </a:xfrm>
        </p:grpSpPr>
        <p:sp>
          <p:nvSpPr>
            <p:cNvPr id="1267" name="Shape 1267"/>
            <p:cNvSpPr/>
            <p:nvPr/>
          </p:nvSpPr>
          <p:spPr>
            <a:xfrm flipH="1" flipV="1">
              <a:off x="1529168" y="56877"/>
              <a:ext cx="579300" cy="556438"/>
            </a:xfrm>
            <a:prstGeom prst="line">
              <a:avLst/>
            </a:prstGeom>
            <a:ln w="19050"/>
          </p:spPr>
          <p:style>
            <a:lnRef idx="1">
              <a:schemeClr val="dk1"/>
            </a:lnRef>
            <a:fillRef idx="0">
              <a:schemeClr val="dk1"/>
            </a:fillRef>
            <a:effectRef idx="0">
              <a:schemeClr val="dk1"/>
            </a:effectRef>
            <a:fontRef idx="minor">
              <a:schemeClr val="tx1"/>
            </a:fontRef>
          </p:style>
          <p:txBody>
            <a:bodyPr wrap="square" lIns="0" tIns="0" rIns="0" bIns="0" numCol="1" anchor="t">
              <a:noAutofit/>
            </a:bodyPr>
            <a:lstStyle/>
            <a:p>
              <a:pPr lvl="0" defTabSz="457200">
                <a:defRPr sz="1200">
                  <a:latin typeface="+mn-lt"/>
                  <a:ea typeface="+mn-ea"/>
                  <a:cs typeface="+mn-cs"/>
                  <a:sym typeface="Helvetica"/>
                </a:defRPr>
              </a:pPr>
              <a:endParaRPr/>
            </a:p>
          </p:txBody>
        </p:sp>
        <p:sp>
          <p:nvSpPr>
            <p:cNvPr id="1268" name="Shape 1268"/>
            <p:cNvSpPr/>
            <p:nvPr/>
          </p:nvSpPr>
          <p:spPr>
            <a:xfrm flipH="1" flipV="1">
              <a:off x="89587" y="55457"/>
              <a:ext cx="1439581" cy="1"/>
            </a:xfrm>
            <a:prstGeom prst="line">
              <a:avLst/>
            </a:prstGeom>
            <a:ln w="19050">
              <a:tailEnd type="oval" w="med" len="med"/>
            </a:ln>
          </p:spPr>
          <p:style>
            <a:lnRef idx="1">
              <a:schemeClr val="dk1"/>
            </a:lnRef>
            <a:fillRef idx="0">
              <a:schemeClr val="dk1"/>
            </a:fillRef>
            <a:effectRef idx="0">
              <a:schemeClr val="dk1"/>
            </a:effectRef>
            <a:fontRef idx="minor">
              <a:schemeClr val="tx1"/>
            </a:fontRef>
          </p:style>
          <p:txBody>
            <a:bodyPr wrap="square" lIns="0" tIns="0" rIns="0" bIns="0" numCol="1" anchor="t">
              <a:noAutofit/>
            </a:bodyPr>
            <a:lstStyle/>
            <a:p>
              <a:pPr lvl="0" defTabSz="457200">
                <a:defRPr sz="1200">
                  <a:latin typeface="+mn-lt"/>
                  <a:ea typeface="+mn-ea"/>
                  <a:cs typeface="+mn-cs"/>
                  <a:sym typeface="Helvetica"/>
                </a:defRPr>
              </a:pPr>
              <a:endParaRPr/>
            </a:p>
          </p:txBody>
        </p:sp>
      </p:grpSp>
      <p:sp>
        <p:nvSpPr>
          <p:cNvPr id="1271" name="Shape 1271"/>
          <p:cNvSpPr/>
          <p:nvPr/>
        </p:nvSpPr>
        <p:spPr>
          <a:xfrm flipV="1">
            <a:off x="5085529" y="1396688"/>
            <a:ext cx="658550" cy="619126"/>
          </a:xfrm>
          <a:prstGeom prst="line">
            <a:avLst/>
          </a:prstGeom>
          <a:ln w="19050">
            <a:solidFill>
              <a:schemeClr val="accent1">
                <a:lumMod val="75000"/>
              </a:schemeClr>
            </a:solidFill>
          </a:ln>
        </p:spPr>
        <p:txBody>
          <a:bodyPr lIns="0" tIns="0" rIns="0" bIns="0"/>
          <a:lstStyle/>
          <a:p>
            <a:pPr lvl="0" defTabSz="457200">
              <a:defRPr sz="1200">
                <a:latin typeface="+mn-lt"/>
                <a:ea typeface="+mn-ea"/>
                <a:cs typeface="+mn-cs"/>
                <a:sym typeface="Helvetica"/>
              </a:defRPr>
            </a:pPr>
            <a:endParaRPr/>
          </a:p>
        </p:txBody>
      </p:sp>
      <p:sp>
        <p:nvSpPr>
          <p:cNvPr id="1272" name="Shape 1272"/>
          <p:cNvSpPr/>
          <p:nvPr/>
        </p:nvSpPr>
        <p:spPr>
          <a:xfrm>
            <a:off x="1215604" y="1588503"/>
            <a:ext cx="1726724" cy="4616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l" rtl="0"/>
            <a:r>
              <a:rPr lang="en-GB" sz="1200" b="1" dirty="0" smtClean="0">
                <a:latin typeface="Segoe UI"/>
                <a:ea typeface="Segoe UI"/>
                <a:cs typeface="Segoe UI"/>
                <a:sym typeface="Segoe UI"/>
              </a:rPr>
              <a:t>TETIS</a:t>
            </a:r>
            <a:r>
              <a:rPr sz="1200" b="1" dirty="0">
                <a:latin typeface="Segoe UI"/>
                <a:ea typeface="Segoe UI"/>
                <a:cs typeface="Segoe UI"/>
                <a:sym typeface="Segoe UI"/>
              </a:rPr>
              <a:t/>
            </a:r>
            <a:br>
              <a:rPr sz="1200" b="1" dirty="0">
                <a:latin typeface="Segoe UI"/>
                <a:ea typeface="Segoe UI"/>
                <a:cs typeface="Segoe UI"/>
                <a:sym typeface="Segoe UI"/>
              </a:rPr>
            </a:br>
            <a:r>
              <a:rPr sz="1200" dirty="0" smtClean="0">
                <a:latin typeface="Segoe UI"/>
                <a:ea typeface="Segoe UI"/>
                <a:cs typeface="Segoe UI"/>
                <a:sym typeface="Segoe UI"/>
              </a:rPr>
              <a:t>Container</a:t>
            </a:r>
            <a:r>
              <a:rPr lang="en-US" sz="1200" dirty="0">
                <a:latin typeface="Segoe UI"/>
                <a:ea typeface="Segoe UI"/>
                <a:cs typeface="Segoe UI"/>
                <a:sym typeface="Segoe UI"/>
              </a:rPr>
              <a:t> </a:t>
            </a:r>
            <a:r>
              <a:rPr lang="en-US" sz="1200" dirty="0" smtClean="0">
                <a:latin typeface="Segoe UI"/>
                <a:ea typeface="Segoe UI"/>
                <a:cs typeface="Segoe UI"/>
                <a:sym typeface="Segoe UI"/>
              </a:rPr>
              <a:t>Monitoring</a:t>
            </a:r>
            <a:endParaRPr sz="1200" dirty="0">
              <a:latin typeface="Segoe UI"/>
              <a:ea typeface="Segoe UI"/>
              <a:cs typeface="Segoe UI"/>
              <a:sym typeface="Segoe UI"/>
            </a:endParaRPr>
          </a:p>
        </p:txBody>
      </p:sp>
      <p:grpSp>
        <p:nvGrpSpPr>
          <p:cNvPr id="1275" name="Group 1275"/>
          <p:cNvGrpSpPr/>
          <p:nvPr/>
        </p:nvGrpSpPr>
        <p:grpSpPr>
          <a:xfrm>
            <a:off x="1498677" y="3651372"/>
            <a:ext cx="2234071" cy="619126"/>
            <a:chOff x="24956" y="0"/>
            <a:chExt cx="2234070" cy="619125"/>
          </a:xfrm>
        </p:grpSpPr>
        <p:sp>
          <p:nvSpPr>
            <p:cNvPr id="1273" name="Shape 1273"/>
            <p:cNvSpPr/>
            <p:nvPr/>
          </p:nvSpPr>
          <p:spPr>
            <a:xfrm flipH="1">
              <a:off x="1600479" y="0"/>
              <a:ext cx="658549" cy="619126"/>
            </a:xfrm>
            <a:prstGeom prst="line">
              <a:avLst/>
            </a:prstGeom>
            <a:noFill/>
            <a:ln w="19050" cap="flat">
              <a:solidFill>
                <a:schemeClr val="accent2"/>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1274" name="Shape 1274"/>
            <p:cNvSpPr/>
            <p:nvPr/>
          </p:nvSpPr>
          <p:spPr>
            <a:xfrm flipH="1" flipV="1">
              <a:off x="24956" y="618050"/>
              <a:ext cx="1580018" cy="1"/>
            </a:xfrm>
            <a:prstGeom prst="line">
              <a:avLst/>
            </a:prstGeom>
            <a:noFill/>
            <a:ln w="19050" cap="flat">
              <a:solidFill>
                <a:schemeClr val="accent2"/>
              </a:solidFill>
              <a:prstDash val="solid"/>
              <a:bevel/>
              <a:tailEnd type="oval" w="med" len="med"/>
            </a:ln>
            <a:effectLst/>
          </p:spPr>
          <p:txBody>
            <a:bodyPr wrap="square" lIns="0" tIns="0" rIns="0" bIns="0" numCol="1" anchor="t">
              <a:noAutofit/>
            </a:bodyPr>
            <a:lstStyle/>
            <a:p>
              <a:pPr lvl="0" defTabSz="457200">
                <a:defRPr sz="1200">
                  <a:latin typeface="+mn-lt"/>
                  <a:ea typeface="+mn-ea"/>
                  <a:cs typeface="+mn-cs"/>
                  <a:sym typeface="Helvetica"/>
                </a:defRPr>
              </a:pPr>
              <a:endParaRPr/>
            </a:p>
          </p:txBody>
        </p:sp>
      </p:grpSp>
      <p:sp>
        <p:nvSpPr>
          <p:cNvPr id="1277" name="Shape 1277"/>
          <p:cNvSpPr/>
          <p:nvPr/>
        </p:nvSpPr>
        <p:spPr>
          <a:xfrm>
            <a:off x="6012160" y="1419622"/>
            <a:ext cx="1656184" cy="472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sz="1200" b="1" dirty="0" err="1">
                <a:latin typeface="Segoe UI"/>
                <a:ea typeface="Segoe UI"/>
                <a:cs typeface="Segoe UI"/>
                <a:sym typeface="Segoe UI"/>
              </a:rPr>
              <a:t>Watchlock</a:t>
            </a:r>
            <a:r>
              <a:rPr sz="1200" b="1" dirty="0">
                <a:latin typeface="Segoe UI"/>
                <a:ea typeface="Segoe UI"/>
                <a:cs typeface="Segoe UI"/>
                <a:sym typeface="Segoe UI"/>
              </a:rPr>
              <a:t>  </a:t>
            </a:r>
            <a:br>
              <a:rPr sz="1200" b="1" dirty="0">
                <a:latin typeface="Segoe UI"/>
                <a:ea typeface="Segoe UI"/>
                <a:cs typeface="Segoe UI"/>
                <a:sym typeface="Segoe UI"/>
              </a:rPr>
            </a:br>
            <a:r>
              <a:rPr lang="en-US" sz="1200" dirty="0" smtClean="0">
                <a:latin typeface="Segoe UI"/>
                <a:ea typeface="Segoe UI"/>
                <a:cs typeface="Segoe UI"/>
                <a:sym typeface="Segoe UI"/>
              </a:rPr>
              <a:t>Reporting</a:t>
            </a:r>
            <a:r>
              <a:rPr lang="en-US" sz="1200" b="1" dirty="0" smtClean="0">
                <a:latin typeface="Segoe UI"/>
                <a:ea typeface="Segoe UI"/>
                <a:cs typeface="Segoe UI"/>
                <a:sym typeface="Segoe UI"/>
              </a:rPr>
              <a:t> </a:t>
            </a:r>
            <a:r>
              <a:rPr sz="1200" dirty="0" smtClean="0">
                <a:latin typeface="Segoe UI"/>
                <a:ea typeface="Segoe UI"/>
                <a:cs typeface="Segoe UI"/>
                <a:sym typeface="Segoe UI"/>
              </a:rPr>
              <a:t>Padlock</a:t>
            </a:r>
            <a:endParaRPr sz="1200" dirty="0">
              <a:latin typeface="Segoe UI"/>
              <a:ea typeface="Segoe UI"/>
              <a:cs typeface="Segoe UI"/>
              <a:sym typeface="Segoe UI"/>
            </a:endParaRPr>
          </a:p>
        </p:txBody>
      </p:sp>
      <p:sp>
        <p:nvSpPr>
          <p:cNvPr id="1278" name="Shape 1278"/>
          <p:cNvSpPr/>
          <p:nvPr/>
        </p:nvSpPr>
        <p:spPr>
          <a:xfrm>
            <a:off x="1418664" y="4299942"/>
            <a:ext cx="2433256" cy="4616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0" algn="l"/>
            <a:r>
              <a:rPr sz="1200" b="1" dirty="0" smtClean="0">
                <a:latin typeface="Segoe UI"/>
                <a:ea typeface="Segoe UI"/>
                <a:cs typeface="Segoe UI"/>
                <a:sym typeface="Segoe UI"/>
              </a:rPr>
              <a:t>Heli</a:t>
            </a:r>
            <a:r>
              <a:rPr lang="en-US" sz="1200" b="1" dirty="0" smtClean="0">
                <a:latin typeface="Segoe UI"/>
                <a:ea typeface="Segoe UI"/>
                <a:cs typeface="Segoe UI"/>
                <a:sym typeface="Segoe UI"/>
              </a:rPr>
              <a:t>o</a:t>
            </a:r>
            <a:r>
              <a:rPr sz="1200" b="1" dirty="0" smtClean="0">
                <a:latin typeface="Segoe UI"/>
                <a:ea typeface="Segoe UI"/>
                <a:cs typeface="Segoe UI"/>
                <a:sym typeface="Segoe UI"/>
              </a:rPr>
              <a:t>s </a:t>
            </a:r>
            <a:endParaRPr sz="1200" b="1" dirty="0">
              <a:latin typeface="Segoe UI"/>
              <a:ea typeface="Segoe UI"/>
              <a:cs typeface="Segoe UI"/>
              <a:sym typeface="Segoe UI"/>
            </a:endParaRPr>
          </a:p>
          <a:p>
            <a:pPr lvl="0" algn="l" rtl="0"/>
            <a:r>
              <a:rPr sz="1200" dirty="0" smtClean="0">
                <a:latin typeface="Segoe UI"/>
                <a:ea typeface="Segoe UI"/>
                <a:cs typeface="Segoe UI"/>
                <a:sym typeface="Segoe UI"/>
              </a:rPr>
              <a:t>Vehicle </a:t>
            </a:r>
            <a:r>
              <a:rPr lang="en-US" sz="1200" dirty="0" smtClean="0">
                <a:latin typeface="Segoe UI"/>
                <a:ea typeface="Segoe UI"/>
                <a:cs typeface="Segoe UI"/>
                <a:sym typeface="Segoe UI"/>
              </a:rPr>
              <a:t>and Motorbike </a:t>
            </a:r>
            <a:r>
              <a:rPr sz="1200" dirty="0" smtClean="0">
                <a:latin typeface="Segoe UI"/>
                <a:ea typeface="Segoe UI"/>
                <a:cs typeface="Segoe UI"/>
                <a:sym typeface="Segoe UI"/>
              </a:rPr>
              <a:t>Tracking</a:t>
            </a:r>
            <a:endParaRPr sz="1200" dirty="0">
              <a:latin typeface="Segoe UI"/>
              <a:ea typeface="Segoe UI"/>
              <a:cs typeface="Segoe UI"/>
              <a:sym typeface="Segoe UI"/>
            </a:endParaRPr>
          </a:p>
        </p:txBody>
      </p:sp>
      <p:sp>
        <p:nvSpPr>
          <p:cNvPr id="1279" name="Shape 1279"/>
          <p:cNvSpPr/>
          <p:nvPr/>
        </p:nvSpPr>
        <p:spPr>
          <a:xfrm>
            <a:off x="5740415" y="1400939"/>
            <a:ext cx="1439583" cy="0"/>
          </a:xfrm>
          <a:prstGeom prst="line">
            <a:avLst/>
          </a:prstGeom>
          <a:noFill/>
          <a:ln w="19050" cap="flat">
            <a:solidFill>
              <a:schemeClr val="accent1">
                <a:lumMod val="75000"/>
              </a:schemeClr>
            </a:solidFill>
            <a:prstDash val="solid"/>
            <a:bevel/>
            <a:tailEnd type="oval" w="med" len="med"/>
          </a:ln>
          <a:effectLst/>
        </p:spPr>
        <p:txBody>
          <a:bodyPr wrap="square" lIns="0" tIns="0" rIns="0" bIns="0" numCol="1" anchor="t">
            <a:noAutofit/>
          </a:bodyPr>
          <a:lstStyle/>
          <a:p>
            <a:pPr lvl="0" defTabSz="457200">
              <a:defRPr sz="1200">
                <a:latin typeface="+mn-lt"/>
                <a:ea typeface="+mn-ea"/>
                <a:cs typeface="+mn-cs"/>
                <a:sym typeface="Helvetica"/>
              </a:defRPr>
            </a:pPr>
            <a:endParaRPr/>
          </a:p>
        </p:txBody>
      </p:sp>
      <p:pic>
        <p:nvPicPr>
          <p:cNvPr id="1297" name="image29.png" descr="C:\Users\Marcomit2\Desktop\Menny\02_Icons\ContGuard icons-04.png"/>
          <p:cNvPicPr/>
          <p:nvPr/>
        </p:nvPicPr>
        <p:blipFill>
          <a:blip r:embed="rId8">
            <a:extLst>
              <a:ext uri="{BEBA8EAE-BF5A-486C-A8C5-ECC9F3942E4B}">
                <a14:imgProps xmlns:a14="http://schemas.microsoft.com/office/drawing/2010/main">
                  <a14:imgLayer r:embed="rId9">
                    <a14:imgEffect>
                      <a14:brightnessContrast bright="-100000" contrast="100000"/>
                    </a14:imgEffect>
                  </a14:imgLayer>
                </a14:imgProps>
              </a:ext>
            </a:extLst>
          </a:blip>
          <a:stretch>
            <a:fillRect/>
          </a:stretch>
        </p:blipFill>
        <p:spPr>
          <a:xfrm>
            <a:off x="1475655" y="843558"/>
            <a:ext cx="648073" cy="648073"/>
          </a:xfrm>
          <a:prstGeom prst="rect">
            <a:avLst/>
          </a:prstGeom>
          <a:ln w="12700">
            <a:miter lim="400000"/>
          </a:ln>
        </p:spPr>
      </p:pic>
      <p:sp>
        <p:nvSpPr>
          <p:cNvPr id="1298" name="Shape 1298"/>
          <p:cNvSpPr/>
          <p:nvPr/>
        </p:nvSpPr>
        <p:spPr>
          <a:xfrm>
            <a:off x="2077842" y="853489"/>
            <a:ext cx="189902" cy="160568"/>
          </a:xfrm>
          <a:custGeom>
            <a:avLst/>
            <a:gdLst/>
            <a:ahLst/>
            <a:cxnLst>
              <a:cxn ang="0">
                <a:pos x="wd2" y="hd2"/>
              </a:cxn>
              <a:cxn ang="5400000">
                <a:pos x="wd2" y="hd2"/>
              </a:cxn>
              <a:cxn ang="10800000">
                <a:pos x="wd2" y="hd2"/>
              </a:cxn>
              <a:cxn ang="16200000">
                <a:pos x="wd2" y="hd2"/>
              </a:cxn>
            </a:cxnLst>
            <a:rect l="0" t="0" r="r" b="b"/>
            <a:pathLst>
              <a:path w="21271" h="21600" extrusionOk="0">
                <a:moveTo>
                  <a:pt x="10581" y="13829"/>
                </a:moveTo>
                <a:cubicBezTo>
                  <a:pt x="12445" y="13829"/>
                  <a:pt x="13871" y="15541"/>
                  <a:pt x="13871" y="17649"/>
                </a:cubicBezTo>
                <a:cubicBezTo>
                  <a:pt x="13871" y="19888"/>
                  <a:pt x="12445" y="21600"/>
                  <a:pt x="10581" y="21600"/>
                </a:cubicBezTo>
                <a:cubicBezTo>
                  <a:pt x="8827" y="21600"/>
                  <a:pt x="7401" y="19888"/>
                  <a:pt x="7401" y="17649"/>
                </a:cubicBezTo>
                <a:cubicBezTo>
                  <a:pt x="7401" y="15541"/>
                  <a:pt x="8827" y="13829"/>
                  <a:pt x="10581" y="13829"/>
                </a:cubicBezTo>
                <a:close/>
                <a:moveTo>
                  <a:pt x="16612" y="12644"/>
                </a:moveTo>
                <a:cubicBezTo>
                  <a:pt x="17270" y="11985"/>
                  <a:pt x="17270" y="10668"/>
                  <a:pt x="16612" y="10010"/>
                </a:cubicBezTo>
                <a:cubicBezTo>
                  <a:pt x="13322" y="6059"/>
                  <a:pt x="7950" y="6059"/>
                  <a:pt x="4660" y="10010"/>
                </a:cubicBezTo>
                <a:cubicBezTo>
                  <a:pt x="4002" y="10668"/>
                  <a:pt x="4002" y="11985"/>
                  <a:pt x="4660" y="12644"/>
                </a:cubicBezTo>
                <a:cubicBezTo>
                  <a:pt x="5318" y="13434"/>
                  <a:pt x="6305" y="13434"/>
                  <a:pt x="6963" y="12644"/>
                </a:cubicBezTo>
                <a:cubicBezTo>
                  <a:pt x="8937" y="10273"/>
                  <a:pt x="12335" y="10273"/>
                  <a:pt x="14309" y="12644"/>
                </a:cubicBezTo>
                <a:cubicBezTo>
                  <a:pt x="14638" y="13039"/>
                  <a:pt x="15077" y="13302"/>
                  <a:pt x="15515" y="13302"/>
                </a:cubicBezTo>
                <a:cubicBezTo>
                  <a:pt x="15844" y="13302"/>
                  <a:pt x="16283" y="13039"/>
                  <a:pt x="16612" y="12644"/>
                </a:cubicBezTo>
                <a:close/>
                <a:moveTo>
                  <a:pt x="2796" y="7771"/>
                </a:moveTo>
                <a:cubicBezTo>
                  <a:pt x="4880" y="5137"/>
                  <a:pt x="7621" y="3820"/>
                  <a:pt x="10581" y="3820"/>
                </a:cubicBezTo>
                <a:cubicBezTo>
                  <a:pt x="13651" y="3820"/>
                  <a:pt x="16392" y="5137"/>
                  <a:pt x="18476" y="7771"/>
                </a:cubicBezTo>
                <a:cubicBezTo>
                  <a:pt x="19133" y="8429"/>
                  <a:pt x="20120" y="8429"/>
                  <a:pt x="20778" y="7771"/>
                </a:cubicBezTo>
                <a:cubicBezTo>
                  <a:pt x="21436" y="6980"/>
                  <a:pt x="21436" y="5795"/>
                  <a:pt x="20778" y="5005"/>
                </a:cubicBezTo>
                <a:cubicBezTo>
                  <a:pt x="18037" y="1712"/>
                  <a:pt x="14419" y="0"/>
                  <a:pt x="10581" y="0"/>
                </a:cubicBezTo>
                <a:cubicBezTo>
                  <a:pt x="6853" y="0"/>
                  <a:pt x="3235" y="1712"/>
                  <a:pt x="494" y="5005"/>
                </a:cubicBezTo>
                <a:cubicBezTo>
                  <a:pt x="-164" y="5795"/>
                  <a:pt x="-164" y="6980"/>
                  <a:pt x="494" y="7771"/>
                </a:cubicBezTo>
                <a:cubicBezTo>
                  <a:pt x="823" y="8166"/>
                  <a:pt x="1261" y="8298"/>
                  <a:pt x="1590" y="8298"/>
                </a:cubicBezTo>
                <a:cubicBezTo>
                  <a:pt x="2029" y="8298"/>
                  <a:pt x="2467" y="8166"/>
                  <a:pt x="2796" y="7771"/>
                </a:cubicBezTo>
                <a:close/>
              </a:path>
            </a:pathLst>
          </a:custGeom>
          <a:solidFill/>
          <a:ln w="12700">
            <a:miter lim="400000"/>
          </a:ln>
        </p:spPr>
        <p:txBody>
          <a:bodyPr lIns="0" tIns="0" rIns="0" bIns="0"/>
          <a:lstStyle/>
          <a:p>
            <a:pPr lvl="0">
              <a:defRPr sz="1300"/>
            </a:pPr>
            <a:endParaRPr/>
          </a:p>
        </p:txBody>
      </p:sp>
      <p:pic>
        <p:nvPicPr>
          <p:cNvPr id="1299" name="image30.png" descr="C:\Users\Marcomit2\Desktop\Menny\02_Icons\ContGuard icons-04.png"/>
          <p:cNvPicPr/>
          <p:nvPr/>
        </p:nvPicPr>
        <p:blipFill>
          <a:blip r:embed="rId10">
            <a:extLst>
              <a:ext uri="{BEBA8EAE-BF5A-486C-A8C5-ECC9F3942E4B}">
                <a14:imgProps xmlns:a14="http://schemas.microsoft.com/office/drawing/2010/main">
                  <a14:imgLayer r:embed="rId11">
                    <a14:imgEffect>
                      <a14:brightnessContrast bright="100000" contrast="100000"/>
                    </a14:imgEffect>
                  </a14:imgLayer>
                </a14:imgProps>
              </a:ext>
            </a:extLst>
          </a:blip>
          <a:stretch>
            <a:fillRect/>
          </a:stretch>
        </p:blipFill>
        <p:spPr>
          <a:xfrm>
            <a:off x="2843807" y="2571750"/>
            <a:ext cx="432049" cy="432049"/>
          </a:xfrm>
          <a:prstGeom prst="rect">
            <a:avLst/>
          </a:prstGeom>
          <a:ln w="12700">
            <a:miter lim="400000"/>
          </a:ln>
        </p:spPr>
      </p:pic>
      <p:sp>
        <p:nvSpPr>
          <p:cNvPr id="1300" name="Shape 1300"/>
          <p:cNvSpPr/>
          <p:nvPr/>
        </p:nvSpPr>
        <p:spPr>
          <a:xfrm>
            <a:off x="3085954" y="2355726"/>
            <a:ext cx="189902" cy="160568"/>
          </a:xfrm>
          <a:custGeom>
            <a:avLst/>
            <a:gdLst/>
            <a:ahLst/>
            <a:cxnLst>
              <a:cxn ang="0">
                <a:pos x="wd2" y="hd2"/>
              </a:cxn>
              <a:cxn ang="5400000">
                <a:pos x="wd2" y="hd2"/>
              </a:cxn>
              <a:cxn ang="10800000">
                <a:pos x="wd2" y="hd2"/>
              </a:cxn>
              <a:cxn ang="16200000">
                <a:pos x="wd2" y="hd2"/>
              </a:cxn>
            </a:cxnLst>
            <a:rect l="0" t="0" r="r" b="b"/>
            <a:pathLst>
              <a:path w="21271" h="21600" extrusionOk="0">
                <a:moveTo>
                  <a:pt x="10581" y="13829"/>
                </a:moveTo>
                <a:cubicBezTo>
                  <a:pt x="12445" y="13829"/>
                  <a:pt x="13871" y="15541"/>
                  <a:pt x="13871" y="17649"/>
                </a:cubicBezTo>
                <a:cubicBezTo>
                  <a:pt x="13871" y="19888"/>
                  <a:pt x="12445" y="21600"/>
                  <a:pt x="10581" y="21600"/>
                </a:cubicBezTo>
                <a:cubicBezTo>
                  <a:pt x="8827" y="21600"/>
                  <a:pt x="7401" y="19888"/>
                  <a:pt x="7401" y="17649"/>
                </a:cubicBezTo>
                <a:cubicBezTo>
                  <a:pt x="7401" y="15541"/>
                  <a:pt x="8827" y="13829"/>
                  <a:pt x="10581" y="13829"/>
                </a:cubicBezTo>
                <a:close/>
                <a:moveTo>
                  <a:pt x="16612" y="12644"/>
                </a:moveTo>
                <a:cubicBezTo>
                  <a:pt x="17270" y="11985"/>
                  <a:pt x="17270" y="10668"/>
                  <a:pt x="16612" y="10010"/>
                </a:cubicBezTo>
                <a:cubicBezTo>
                  <a:pt x="13322" y="6059"/>
                  <a:pt x="7950" y="6059"/>
                  <a:pt x="4660" y="10010"/>
                </a:cubicBezTo>
                <a:cubicBezTo>
                  <a:pt x="4002" y="10668"/>
                  <a:pt x="4002" y="11985"/>
                  <a:pt x="4660" y="12644"/>
                </a:cubicBezTo>
                <a:cubicBezTo>
                  <a:pt x="5318" y="13434"/>
                  <a:pt x="6305" y="13434"/>
                  <a:pt x="6963" y="12644"/>
                </a:cubicBezTo>
                <a:cubicBezTo>
                  <a:pt x="8937" y="10273"/>
                  <a:pt x="12335" y="10273"/>
                  <a:pt x="14309" y="12644"/>
                </a:cubicBezTo>
                <a:cubicBezTo>
                  <a:pt x="14638" y="13039"/>
                  <a:pt x="15077" y="13302"/>
                  <a:pt x="15515" y="13302"/>
                </a:cubicBezTo>
                <a:cubicBezTo>
                  <a:pt x="15844" y="13302"/>
                  <a:pt x="16283" y="13039"/>
                  <a:pt x="16612" y="12644"/>
                </a:cubicBezTo>
                <a:close/>
                <a:moveTo>
                  <a:pt x="2796" y="7771"/>
                </a:moveTo>
                <a:cubicBezTo>
                  <a:pt x="4880" y="5137"/>
                  <a:pt x="7621" y="3820"/>
                  <a:pt x="10581" y="3820"/>
                </a:cubicBezTo>
                <a:cubicBezTo>
                  <a:pt x="13651" y="3820"/>
                  <a:pt x="16392" y="5137"/>
                  <a:pt x="18476" y="7771"/>
                </a:cubicBezTo>
                <a:cubicBezTo>
                  <a:pt x="19133" y="8429"/>
                  <a:pt x="20120" y="8429"/>
                  <a:pt x="20778" y="7771"/>
                </a:cubicBezTo>
                <a:cubicBezTo>
                  <a:pt x="21436" y="6980"/>
                  <a:pt x="21436" y="5795"/>
                  <a:pt x="20778" y="5005"/>
                </a:cubicBezTo>
                <a:cubicBezTo>
                  <a:pt x="18037" y="1712"/>
                  <a:pt x="14419" y="0"/>
                  <a:pt x="10581" y="0"/>
                </a:cubicBezTo>
                <a:cubicBezTo>
                  <a:pt x="6853" y="0"/>
                  <a:pt x="3235" y="1712"/>
                  <a:pt x="494" y="5005"/>
                </a:cubicBezTo>
                <a:cubicBezTo>
                  <a:pt x="-164" y="5795"/>
                  <a:pt x="-164" y="6980"/>
                  <a:pt x="494" y="7771"/>
                </a:cubicBezTo>
                <a:cubicBezTo>
                  <a:pt x="823" y="8166"/>
                  <a:pt x="1261" y="8298"/>
                  <a:pt x="1590" y="8298"/>
                </a:cubicBezTo>
                <a:cubicBezTo>
                  <a:pt x="2029" y="8298"/>
                  <a:pt x="2467" y="8166"/>
                  <a:pt x="2796" y="7771"/>
                </a:cubicBezTo>
                <a:close/>
              </a:path>
            </a:pathLst>
          </a:custGeom>
          <a:solidFill>
            <a:srgbClr val="FFFFFF"/>
          </a:solidFill>
          <a:ln w="12700">
            <a:miter lim="400000"/>
          </a:ln>
        </p:spPr>
        <p:txBody>
          <a:bodyPr lIns="0" tIns="0" rIns="0" bIns="0"/>
          <a:lstStyle/>
          <a:p>
            <a:pPr lvl="0">
              <a:defRPr sz="1300"/>
            </a:pPr>
            <a:endParaRPr/>
          </a:p>
        </p:txBody>
      </p:sp>
      <p:sp>
        <p:nvSpPr>
          <p:cNvPr id="1301" name="Shape 1301"/>
          <p:cNvSpPr/>
          <p:nvPr/>
        </p:nvSpPr>
        <p:spPr>
          <a:xfrm>
            <a:off x="3458478" y="1914635"/>
            <a:ext cx="1930152" cy="18594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alpha val="78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pic>
        <p:nvPicPr>
          <p:cNvPr id="1302" name="image31.png" descr="C:\Users\Marcomit2\Desktop\Menny\02_Icons\Internet icon.png"/>
          <p:cNvPicPr/>
          <p:nvPr/>
        </p:nvPicPr>
        <p:blipFill>
          <a:blip r:embed="rId12">
            <a:extLst/>
          </a:blip>
          <a:stretch>
            <a:fillRect/>
          </a:stretch>
        </p:blipFill>
        <p:spPr>
          <a:xfrm>
            <a:off x="4264030" y="2474341"/>
            <a:ext cx="216025" cy="216025"/>
          </a:xfrm>
          <a:prstGeom prst="rect">
            <a:avLst/>
          </a:prstGeom>
          <a:ln w="12700" cap="flat">
            <a:noFill/>
            <a:miter lim="400000"/>
          </a:ln>
          <a:effectLst/>
        </p:spPr>
      </p:pic>
      <p:grpSp>
        <p:nvGrpSpPr>
          <p:cNvPr id="1305" name="Group 1305"/>
          <p:cNvGrpSpPr/>
          <p:nvPr/>
        </p:nvGrpSpPr>
        <p:grpSpPr>
          <a:xfrm>
            <a:off x="3484641" y="1927869"/>
            <a:ext cx="1872211" cy="1816721"/>
            <a:chOff x="0" y="0"/>
            <a:chExt cx="1872208" cy="1816718"/>
          </a:xfrm>
        </p:grpSpPr>
        <p:sp>
          <p:nvSpPr>
            <p:cNvPr id="1303" name="Shape 1303"/>
            <p:cNvSpPr/>
            <p:nvPr/>
          </p:nvSpPr>
          <p:spPr>
            <a:xfrm rot="5400000">
              <a:off x="509635" y="454145"/>
              <a:ext cx="1816719" cy="9084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rgbClr val="808080"/>
            </a:solidFill>
            <a:ln w="12700" cap="flat">
              <a:noFill/>
              <a:miter lim="400000"/>
            </a:ln>
            <a:effectLst/>
          </p:spPr>
          <p:txBody>
            <a:bodyPr wrap="square" lIns="0" tIns="0" rIns="0" bIns="0" numCol="1" anchor="ctr">
              <a:noAutofit/>
            </a:bodyPr>
            <a:lstStyle/>
            <a:p>
              <a:pPr lvl="0" algn="ctr"/>
              <a:endParaRPr/>
            </a:p>
          </p:txBody>
        </p:sp>
        <p:sp>
          <p:nvSpPr>
            <p:cNvPr id="1304" name="Shape 1304"/>
            <p:cNvSpPr/>
            <p:nvPr/>
          </p:nvSpPr>
          <p:spPr>
            <a:xfrm rot="16200000" flipH="1">
              <a:off x="-454146" y="454145"/>
              <a:ext cx="1816719" cy="9084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rgbClr val="808080"/>
            </a:solidFill>
            <a:ln w="12700" cap="flat">
              <a:noFill/>
              <a:miter lim="400000"/>
            </a:ln>
            <a:effectLst/>
          </p:spPr>
          <p:txBody>
            <a:bodyPr wrap="square" lIns="0" tIns="0" rIns="0" bIns="0" numCol="1" anchor="ctr">
              <a:noAutofit/>
            </a:bodyPr>
            <a:lstStyle/>
            <a:p>
              <a:pPr lvl="0" algn="ctr"/>
              <a:endParaRPr/>
            </a:p>
          </p:txBody>
        </p:sp>
      </p:grpSp>
      <p:sp>
        <p:nvSpPr>
          <p:cNvPr id="1306" name="Shape 1306"/>
          <p:cNvSpPr/>
          <p:nvPr/>
        </p:nvSpPr>
        <p:spPr>
          <a:xfrm>
            <a:off x="3596060" y="2947948"/>
            <a:ext cx="1656186" cy="56425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9050" tIns="19050" rIns="19050" bIns="19050" numCol="1" anchor="b">
            <a:spAutoFit/>
          </a:bodyPr>
          <a:lstStyle>
            <a:lvl1pPr algn="ctr" defTabSz="666750">
              <a:lnSpc>
                <a:spcPct val="90000"/>
              </a:lnSpc>
              <a:spcBef>
                <a:spcPts val="500"/>
              </a:spcBef>
              <a:defRPr sz="1300" b="1">
                <a:solidFill>
                  <a:srgbClr val="404040"/>
                </a:solidFill>
                <a:latin typeface="Segoe UI"/>
                <a:ea typeface="Segoe UI"/>
                <a:cs typeface="Segoe UI"/>
                <a:sym typeface="Segoe UI"/>
              </a:defRPr>
            </a:lvl1pPr>
          </a:lstStyle>
          <a:p>
            <a:pPr lvl="0">
              <a:lnSpc>
                <a:spcPts val="1200"/>
              </a:lnSpc>
              <a:defRPr sz="1800" b="0">
                <a:solidFill>
                  <a:srgbClr val="000000"/>
                </a:solidFill>
              </a:defRPr>
            </a:pPr>
            <a:r>
              <a:rPr sz="1200" b="1" dirty="0">
                <a:solidFill>
                  <a:srgbClr val="404040"/>
                </a:solidFill>
              </a:rPr>
              <a:t>Online and Mobile </a:t>
            </a:r>
            <a:r>
              <a:rPr sz="1200" b="1" dirty="0" smtClean="0">
                <a:solidFill>
                  <a:srgbClr val="404040"/>
                </a:solidFill>
              </a:rPr>
              <a:t>Application</a:t>
            </a:r>
            <a:endParaRPr lang="en-GB" sz="1200" b="1" dirty="0" smtClean="0">
              <a:solidFill>
                <a:srgbClr val="404040"/>
              </a:solidFill>
            </a:endParaRPr>
          </a:p>
          <a:p>
            <a:pPr lvl="0">
              <a:lnSpc>
                <a:spcPts val="1200"/>
              </a:lnSpc>
              <a:defRPr sz="1800" b="0">
                <a:solidFill>
                  <a:srgbClr val="000000"/>
                </a:solidFill>
              </a:defRPr>
            </a:pPr>
            <a:r>
              <a:rPr lang="en-GB" sz="1000"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Management Tools</a:t>
            </a:r>
            <a:endParaRPr sz="1000"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pic>
        <p:nvPicPr>
          <p:cNvPr id="1307" name="image32.png" descr="C:\Users\Marcomit2\Desktop\Menny\02_Icons\IMC_Icons-01-05.png"/>
          <p:cNvPicPr/>
          <p:nvPr/>
        </p:nvPicPr>
        <p:blipFill>
          <a:blip r:embed="rId13">
            <a:extLst/>
          </a:blip>
          <a:stretch>
            <a:fillRect/>
          </a:stretch>
        </p:blipFill>
        <p:spPr>
          <a:xfrm>
            <a:off x="4008637" y="2037722"/>
            <a:ext cx="936454" cy="936454"/>
          </a:xfrm>
          <a:prstGeom prst="rect">
            <a:avLst/>
          </a:prstGeom>
          <a:ln w="12700" cap="flat">
            <a:noFill/>
            <a:miter lim="400000"/>
          </a:ln>
          <a:effectLst/>
        </p:spPr>
      </p:pic>
      <p:grpSp>
        <p:nvGrpSpPr>
          <p:cNvPr id="1311" name="Group 1311"/>
          <p:cNvGrpSpPr/>
          <p:nvPr/>
        </p:nvGrpSpPr>
        <p:grpSpPr>
          <a:xfrm>
            <a:off x="6684805" y="924282"/>
            <a:ext cx="565750" cy="410632"/>
            <a:chOff x="0" y="0"/>
            <a:chExt cx="565749" cy="410630"/>
          </a:xfrm>
        </p:grpSpPr>
        <p:sp>
          <p:nvSpPr>
            <p:cNvPr id="1309" name="Shape 1309"/>
            <p:cNvSpPr/>
            <p:nvPr/>
          </p:nvSpPr>
          <p:spPr>
            <a:xfrm>
              <a:off x="0" y="0"/>
              <a:ext cx="195612" cy="165396"/>
            </a:xfrm>
            <a:custGeom>
              <a:avLst/>
              <a:gdLst/>
              <a:ahLst/>
              <a:cxnLst>
                <a:cxn ang="0">
                  <a:pos x="wd2" y="hd2"/>
                </a:cxn>
                <a:cxn ang="5400000">
                  <a:pos x="wd2" y="hd2"/>
                </a:cxn>
                <a:cxn ang="10800000">
                  <a:pos x="wd2" y="hd2"/>
                </a:cxn>
                <a:cxn ang="16200000">
                  <a:pos x="wd2" y="hd2"/>
                </a:cxn>
              </a:cxnLst>
              <a:rect l="0" t="0" r="r" b="b"/>
              <a:pathLst>
                <a:path w="21271" h="21600" extrusionOk="0">
                  <a:moveTo>
                    <a:pt x="10581" y="13829"/>
                  </a:moveTo>
                  <a:cubicBezTo>
                    <a:pt x="12445" y="13829"/>
                    <a:pt x="13871" y="15541"/>
                    <a:pt x="13871" y="17649"/>
                  </a:cubicBezTo>
                  <a:cubicBezTo>
                    <a:pt x="13871" y="19888"/>
                    <a:pt x="12445" y="21600"/>
                    <a:pt x="10581" y="21600"/>
                  </a:cubicBezTo>
                  <a:cubicBezTo>
                    <a:pt x="8827" y="21600"/>
                    <a:pt x="7401" y="19888"/>
                    <a:pt x="7401" y="17649"/>
                  </a:cubicBezTo>
                  <a:cubicBezTo>
                    <a:pt x="7401" y="15541"/>
                    <a:pt x="8827" y="13829"/>
                    <a:pt x="10581" y="13829"/>
                  </a:cubicBezTo>
                  <a:close/>
                  <a:moveTo>
                    <a:pt x="16612" y="12644"/>
                  </a:moveTo>
                  <a:cubicBezTo>
                    <a:pt x="17270" y="11985"/>
                    <a:pt x="17270" y="10668"/>
                    <a:pt x="16612" y="10010"/>
                  </a:cubicBezTo>
                  <a:cubicBezTo>
                    <a:pt x="13322" y="6059"/>
                    <a:pt x="7950" y="6059"/>
                    <a:pt x="4660" y="10010"/>
                  </a:cubicBezTo>
                  <a:cubicBezTo>
                    <a:pt x="4002" y="10668"/>
                    <a:pt x="4002" y="11985"/>
                    <a:pt x="4660" y="12644"/>
                  </a:cubicBezTo>
                  <a:cubicBezTo>
                    <a:pt x="5318" y="13434"/>
                    <a:pt x="6305" y="13434"/>
                    <a:pt x="6963" y="12644"/>
                  </a:cubicBezTo>
                  <a:cubicBezTo>
                    <a:pt x="8937" y="10273"/>
                    <a:pt x="12335" y="10273"/>
                    <a:pt x="14309" y="12644"/>
                  </a:cubicBezTo>
                  <a:cubicBezTo>
                    <a:pt x="14638" y="13039"/>
                    <a:pt x="15077" y="13302"/>
                    <a:pt x="15515" y="13302"/>
                  </a:cubicBezTo>
                  <a:cubicBezTo>
                    <a:pt x="15844" y="13302"/>
                    <a:pt x="16283" y="13039"/>
                    <a:pt x="16612" y="12644"/>
                  </a:cubicBezTo>
                  <a:close/>
                  <a:moveTo>
                    <a:pt x="2796" y="7771"/>
                  </a:moveTo>
                  <a:cubicBezTo>
                    <a:pt x="4880" y="5137"/>
                    <a:pt x="7621" y="3820"/>
                    <a:pt x="10581" y="3820"/>
                  </a:cubicBezTo>
                  <a:cubicBezTo>
                    <a:pt x="13651" y="3820"/>
                    <a:pt x="16392" y="5137"/>
                    <a:pt x="18476" y="7771"/>
                  </a:cubicBezTo>
                  <a:cubicBezTo>
                    <a:pt x="19133" y="8429"/>
                    <a:pt x="20120" y="8429"/>
                    <a:pt x="20778" y="7771"/>
                  </a:cubicBezTo>
                  <a:cubicBezTo>
                    <a:pt x="21436" y="6980"/>
                    <a:pt x="21436" y="5795"/>
                    <a:pt x="20778" y="5005"/>
                  </a:cubicBezTo>
                  <a:cubicBezTo>
                    <a:pt x="18037" y="1712"/>
                    <a:pt x="14419" y="0"/>
                    <a:pt x="10581" y="0"/>
                  </a:cubicBezTo>
                  <a:cubicBezTo>
                    <a:pt x="6853" y="0"/>
                    <a:pt x="3235" y="1712"/>
                    <a:pt x="494" y="5005"/>
                  </a:cubicBezTo>
                  <a:cubicBezTo>
                    <a:pt x="-164" y="5795"/>
                    <a:pt x="-164" y="6980"/>
                    <a:pt x="494" y="7771"/>
                  </a:cubicBezTo>
                  <a:cubicBezTo>
                    <a:pt x="823" y="8166"/>
                    <a:pt x="1261" y="8298"/>
                    <a:pt x="1590" y="8298"/>
                  </a:cubicBezTo>
                  <a:cubicBezTo>
                    <a:pt x="2029" y="8298"/>
                    <a:pt x="2467" y="8166"/>
                    <a:pt x="2796" y="7771"/>
                  </a:cubicBezTo>
                  <a:close/>
                </a:path>
              </a:pathLst>
            </a:custGeom>
            <a:solidFill>
              <a:srgbClr val="000000"/>
            </a:solidFill>
            <a:ln w="12700" cap="flat">
              <a:noFill/>
              <a:miter lim="400000"/>
            </a:ln>
            <a:effectLst/>
          </p:spPr>
          <p:txBody>
            <a:bodyPr wrap="square" lIns="0" tIns="0" rIns="0" bIns="0" numCol="1" anchor="t">
              <a:noAutofit/>
            </a:bodyPr>
            <a:lstStyle/>
            <a:p>
              <a:pPr lvl="0">
                <a:defRPr sz="1300"/>
              </a:pPr>
              <a:endParaRPr/>
            </a:p>
          </p:txBody>
        </p:sp>
        <p:pic>
          <p:nvPicPr>
            <p:cNvPr id="1310" name="image33.png"/>
            <p:cNvPicPr/>
            <p:nvPr/>
          </p:nvPicPr>
          <p:blipFill>
            <a:blip r:embed="rId14">
              <a:extLst/>
            </a:blip>
            <a:stretch>
              <a:fillRect/>
            </a:stretch>
          </p:blipFill>
          <p:spPr>
            <a:xfrm>
              <a:off x="143872" y="33524"/>
              <a:ext cx="421878" cy="377107"/>
            </a:xfrm>
            <a:prstGeom prst="rect">
              <a:avLst/>
            </a:prstGeom>
            <a:ln w="12700" cap="flat">
              <a:noFill/>
              <a:miter lim="400000"/>
            </a:ln>
            <a:effectLst/>
          </p:spPr>
        </p:pic>
      </p:grpSp>
      <p:grpSp>
        <p:nvGrpSpPr>
          <p:cNvPr id="69" name="Group 1311"/>
          <p:cNvGrpSpPr/>
          <p:nvPr/>
        </p:nvGrpSpPr>
        <p:grpSpPr>
          <a:xfrm>
            <a:off x="4083184" y="1303701"/>
            <a:ext cx="504056" cy="365853"/>
            <a:chOff x="0" y="0"/>
            <a:chExt cx="565749" cy="410630"/>
          </a:xfrm>
        </p:grpSpPr>
        <p:sp>
          <p:nvSpPr>
            <p:cNvPr id="70" name="Shape 1309"/>
            <p:cNvSpPr/>
            <p:nvPr/>
          </p:nvSpPr>
          <p:spPr>
            <a:xfrm>
              <a:off x="0" y="0"/>
              <a:ext cx="195612" cy="165396"/>
            </a:xfrm>
            <a:custGeom>
              <a:avLst/>
              <a:gdLst/>
              <a:ahLst/>
              <a:cxnLst>
                <a:cxn ang="0">
                  <a:pos x="wd2" y="hd2"/>
                </a:cxn>
                <a:cxn ang="5400000">
                  <a:pos x="wd2" y="hd2"/>
                </a:cxn>
                <a:cxn ang="10800000">
                  <a:pos x="wd2" y="hd2"/>
                </a:cxn>
                <a:cxn ang="16200000">
                  <a:pos x="wd2" y="hd2"/>
                </a:cxn>
              </a:cxnLst>
              <a:rect l="0" t="0" r="r" b="b"/>
              <a:pathLst>
                <a:path w="21271" h="21600" extrusionOk="0">
                  <a:moveTo>
                    <a:pt x="10581" y="13829"/>
                  </a:moveTo>
                  <a:cubicBezTo>
                    <a:pt x="12445" y="13829"/>
                    <a:pt x="13871" y="15541"/>
                    <a:pt x="13871" y="17649"/>
                  </a:cubicBezTo>
                  <a:cubicBezTo>
                    <a:pt x="13871" y="19888"/>
                    <a:pt x="12445" y="21600"/>
                    <a:pt x="10581" y="21600"/>
                  </a:cubicBezTo>
                  <a:cubicBezTo>
                    <a:pt x="8827" y="21600"/>
                    <a:pt x="7401" y="19888"/>
                    <a:pt x="7401" y="17649"/>
                  </a:cubicBezTo>
                  <a:cubicBezTo>
                    <a:pt x="7401" y="15541"/>
                    <a:pt x="8827" y="13829"/>
                    <a:pt x="10581" y="13829"/>
                  </a:cubicBezTo>
                  <a:close/>
                  <a:moveTo>
                    <a:pt x="16612" y="12644"/>
                  </a:moveTo>
                  <a:cubicBezTo>
                    <a:pt x="17270" y="11985"/>
                    <a:pt x="17270" y="10668"/>
                    <a:pt x="16612" y="10010"/>
                  </a:cubicBezTo>
                  <a:cubicBezTo>
                    <a:pt x="13322" y="6059"/>
                    <a:pt x="7950" y="6059"/>
                    <a:pt x="4660" y="10010"/>
                  </a:cubicBezTo>
                  <a:cubicBezTo>
                    <a:pt x="4002" y="10668"/>
                    <a:pt x="4002" y="11985"/>
                    <a:pt x="4660" y="12644"/>
                  </a:cubicBezTo>
                  <a:cubicBezTo>
                    <a:pt x="5318" y="13434"/>
                    <a:pt x="6305" y="13434"/>
                    <a:pt x="6963" y="12644"/>
                  </a:cubicBezTo>
                  <a:cubicBezTo>
                    <a:pt x="8937" y="10273"/>
                    <a:pt x="12335" y="10273"/>
                    <a:pt x="14309" y="12644"/>
                  </a:cubicBezTo>
                  <a:cubicBezTo>
                    <a:pt x="14638" y="13039"/>
                    <a:pt x="15077" y="13302"/>
                    <a:pt x="15515" y="13302"/>
                  </a:cubicBezTo>
                  <a:cubicBezTo>
                    <a:pt x="15844" y="13302"/>
                    <a:pt x="16283" y="13039"/>
                    <a:pt x="16612" y="12644"/>
                  </a:cubicBezTo>
                  <a:close/>
                  <a:moveTo>
                    <a:pt x="2796" y="7771"/>
                  </a:moveTo>
                  <a:cubicBezTo>
                    <a:pt x="4880" y="5137"/>
                    <a:pt x="7621" y="3820"/>
                    <a:pt x="10581" y="3820"/>
                  </a:cubicBezTo>
                  <a:cubicBezTo>
                    <a:pt x="13651" y="3820"/>
                    <a:pt x="16392" y="5137"/>
                    <a:pt x="18476" y="7771"/>
                  </a:cubicBezTo>
                  <a:cubicBezTo>
                    <a:pt x="19133" y="8429"/>
                    <a:pt x="20120" y="8429"/>
                    <a:pt x="20778" y="7771"/>
                  </a:cubicBezTo>
                  <a:cubicBezTo>
                    <a:pt x="21436" y="6980"/>
                    <a:pt x="21436" y="5795"/>
                    <a:pt x="20778" y="5005"/>
                  </a:cubicBezTo>
                  <a:cubicBezTo>
                    <a:pt x="18037" y="1712"/>
                    <a:pt x="14419" y="0"/>
                    <a:pt x="10581" y="0"/>
                  </a:cubicBezTo>
                  <a:cubicBezTo>
                    <a:pt x="6853" y="0"/>
                    <a:pt x="3235" y="1712"/>
                    <a:pt x="494" y="5005"/>
                  </a:cubicBezTo>
                  <a:cubicBezTo>
                    <a:pt x="-164" y="5795"/>
                    <a:pt x="-164" y="6980"/>
                    <a:pt x="494" y="7771"/>
                  </a:cubicBezTo>
                  <a:cubicBezTo>
                    <a:pt x="823" y="8166"/>
                    <a:pt x="1261" y="8298"/>
                    <a:pt x="1590" y="8298"/>
                  </a:cubicBezTo>
                  <a:cubicBezTo>
                    <a:pt x="2029" y="8298"/>
                    <a:pt x="2467" y="8166"/>
                    <a:pt x="2796" y="7771"/>
                  </a:cubicBezTo>
                  <a:close/>
                </a:path>
              </a:pathLst>
            </a:custGeom>
            <a:solidFill>
              <a:schemeClr val="bg1"/>
            </a:solidFill>
            <a:ln w="12700" cap="flat">
              <a:noFill/>
              <a:miter lim="400000"/>
            </a:ln>
            <a:effectLst/>
          </p:spPr>
          <p:txBody>
            <a:bodyPr wrap="square" lIns="0" tIns="0" rIns="0" bIns="0" numCol="1" anchor="t">
              <a:noAutofit/>
            </a:bodyPr>
            <a:lstStyle/>
            <a:p>
              <a:pPr lvl="0" rtl="0">
                <a:defRPr sz="1300"/>
              </a:pPr>
              <a:endParaRPr/>
            </a:p>
          </p:txBody>
        </p:sp>
        <p:pic>
          <p:nvPicPr>
            <p:cNvPr id="71" name="image33.png"/>
            <p:cNvPicPr/>
            <p:nvPr/>
          </p:nvPicPr>
          <p:blipFill>
            <a:blip r:embed="rId15">
              <a:extLst>
                <a:ext uri="{BEBA8EAE-BF5A-486C-A8C5-ECC9F3942E4B}">
                  <a14:imgProps xmlns:a14="http://schemas.microsoft.com/office/drawing/2010/main">
                    <a14:imgLayer r:embed="rId16">
                      <a14:imgEffect>
                        <a14:brightnessContrast bright="100000" contrast="100000"/>
                      </a14:imgEffect>
                    </a14:imgLayer>
                  </a14:imgProps>
                </a:ext>
              </a:extLst>
            </a:blip>
            <a:stretch>
              <a:fillRect/>
            </a:stretch>
          </p:blipFill>
          <p:spPr>
            <a:xfrm>
              <a:off x="143872" y="33524"/>
              <a:ext cx="421878" cy="377107"/>
            </a:xfrm>
            <a:prstGeom prst="rect">
              <a:avLst/>
            </a:prstGeom>
            <a:ln w="12700" cap="flat">
              <a:noFill/>
              <a:miter lim="400000"/>
            </a:ln>
            <a:effectLst/>
          </p:spPr>
        </p:pic>
      </p:grpSp>
      <p:grpSp>
        <p:nvGrpSpPr>
          <p:cNvPr id="59" name="Group 58"/>
          <p:cNvGrpSpPr/>
          <p:nvPr/>
        </p:nvGrpSpPr>
        <p:grpSpPr>
          <a:xfrm>
            <a:off x="1504963" y="3697590"/>
            <a:ext cx="792089" cy="500858"/>
            <a:chOff x="107506" y="2765016"/>
            <a:chExt cx="792089" cy="500858"/>
          </a:xfrm>
        </p:grpSpPr>
        <p:sp>
          <p:nvSpPr>
            <p:cNvPr id="60" name="Shape 1394"/>
            <p:cNvSpPr/>
            <p:nvPr/>
          </p:nvSpPr>
          <p:spPr>
            <a:xfrm>
              <a:off x="401085" y="2765016"/>
              <a:ext cx="243691" cy="206049"/>
            </a:xfrm>
            <a:custGeom>
              <a:avLst/>
              <a:gdLst/>
              <a:ahLst/>
              <a:cxnLst>
                <a:cxn ang="0">
                  <a:pos x="wd2" y="hd2"/>
                </a:cxn>
                <a:cxn ang="5400000">
                  <a:pos x="wd2" y="hd2"/>
                </a:cxn>
                <a:cxn ang="10800000">
                  <a:pos x="wd2" y="hd2"/>
                </a:cxn>
                <a:cxn ang="16200000">
                  <a:pos x="wd2" y="hd2"/>
                </a:cxn>
              </a:cxnLst>
              <a:rect l="0" t="0" r="r" b="b"/>
              <a:pathLst>
                <a:path w="21271" h="21600" extrusionOk="0">
                  <a:moveTo>
                    <a:pt x="10581" y="13829"/>
                  </a:moveTo>
                  <a:cubicBezTo>
                    <a:pt x="12445" y="13829"/>
                    <a:pt x="13871" y="15541"/>
                    <a:pt x="13871" y="17649"/>
                  </a:cubicBezTo>
                  <a:cubicBezTo>
                    <a:pt x="13871" y="19888"/>
                    <a:pt x="12445" y="21600"/>
                    <a:pt x="10581" y="21600"/>
                  </a:cubicBezTo>
                  <a:cubicBezTo>
                    <a:pt x="8827" y="21600"/>
                    <a:pt x="7401" y="19888"/>
                    <a:pt x="7401" y="17649"/>
                  </a:cubicBezTo>
                  <a:cubicBezTo>
                    <a:pt x="7401" y="15541"/>
                    <a:pt x="8827" y="13829"/>
                    <a:pt x="10581" y="13829"/>
                  </a:cubicBezTo>
                  <a:close/>
                  <a:moveTo>
                    <a:pt x="16612" y="12644"/>
                  </a:moveTo>
                  <a:cubicBezTo>
                    <a:pt x="17270" y="11985"/>
                    <a:pt x="17270" y="10668"/>
                    <a:pt x="16612" y="10010"/>
                  </a:cubicBezTo>
                  <a:cubicBezTo>
                    <a:pt x="13322" y="6059"/>
                    <a:pt x="7950" y="6059"/>
                    <a:pt x="4660" y="10010"/>
                  </a:cubicBezTo>
                  <a:cubicBezTo>
                    <a:pt x="4002" y="10668"/>
                    <a:pt x="4002" y="11985"/>
                    <a:pt x="4660" y="12644"/>
                  </a:cubicBezTo>
                  <a:cubicBezTo>
                    <a:pt x="5318" y="13434"/>
                    <a:pt x="6305" y="13434"/>
                    <a:pt x="6963" y="12644"/>
                  </a:cubicBezTo>
                  <a:cubicBezTo>
                    <a:pt x="8937" y="10273"/>
                    <a:pt x="12335" y="10273"/>
                    <a:pt x="14309" y="12644"/>
                  </a:cubicBezTo>
                  <a:cubicBezTo>
                    <a:pt x="14638" y="13039"/>
                    <a:pt x="15077" y="13302"/>
                    <a:pt x="15515" y="13302"/>
                  </a:cubicBezTo>
                  <a:cubicBezTo>
                    <a:pt x="15844" y="13302"/>
                    <a:pt x="16283" y="13039"/>
                    <a:pt x="16612" y="12644"/>
                  </a:cubicBezTo>
                  <a:close/>
                  <a:moveTo>
                    <a:pt x="2796" y="7771"/>
                  </a:moveTo>
                  <a:cubicBezTo>
                    <a:pt x="4880" y="5137"/>
                    <a:pt x="7621" y="3820"/>
                    <a:pt x="10581" y="3820"/>
                  </a:cubicBezTo>
                  <a:cubicBezTo>
                    <a:pt x="13651" y="3820"/>
                    <a:pt x="16392" y="5137"/>
                    <a:pt x="18476" y="7771"/>
                  </a:cubicBezTo>
                  <a:cubicBezTo>
                    <a:pt x="19133" y="8429"/>
                    <a:pt x="20120" y="8429"/>
                    <a:pt x="20778" y="7771"/>
                  </a:cubicBezTo>
                  <a:cubicBezTo>
                    <a:pt x="21436" y="6980"/>
                    <a:pt x="21436" y="5795"/>
                    <a:pt x="20778" y="5005"/>
                  </a:cubicBezTo>
                  <a:cubicBezTo>
                    <a:pt x="18037" y="1712"/>
                    <a:pt x="14419" y="0"/>
                    <a:pt x="10581" y="0"/>
                  </a:cubicBezTo>
                  <a:cubicBezTo>
                    <a:pt x="6853" y="0"/>
                    <a:pt x="3235" y="1712"/>
                    <a:pt x="494" y="5005"/>
                  </a:cubicBezTo>
                  <a:cubicBezTo>
                    <a:pt x="-164" y="5795"/>
                    <a:pt x="-164" y="6980"/>
                    <a:pt x="494" y="7771"/>
                  </a:cubicBezTo>
                  <a:cubicBezTo>
                    <a:pt x="823" y="8166"/>
                    <a:pt x="1261" y="8298"/>
                    <a:pt x="1590" y="8298"/>
                  </a:cubicBezTo>
                  <a:cubicBezTo>
                    <a:pt x="2029" y="8298"/>
                    <a:pt x="2467" y="8166"/>
                    <a:pt x="2796" y="7771"/>
                  </a:cubicBezTo>
                  <a:close/>
                </a:path>
              </a:pathLst>
            </a:custGeom>
            <a:solidFill>
              <a:srgbClr val="000000"/>
            </a:solidFill>
            <a:ln w="12700" cap="flat">
              <a:noFill/>
              <a:miter lim="400000"/>
            </a:ln>
            <a:effectLst/>
          </p:spPr>
          <p:txBody>
            <a:bodyPr wrap="square" lIns="0" tIns="0" rIns="0" bIns="0" numCol="1" anchor="t">
              <a:noAutofit/>
            </a:bodyPr>
            <a:lstStyle/>
            <a:p>
              <a:pPr lvl="0">
                <a:defRPr sz="1300"/>
              </a:pPr>
              <a:endParaRPr/>
            </a:p>
          </p:txBody>
        </p:sp>
        <p:pic>
          <p:nvPicPr>
            <p:cNvPr id="72" name="Picture 7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7506" y="2964340"/>
              <a:ext cx="792089" cy="301534"/>
            </a:xfrm>
            <a:prstGeom prst="rect">
              <a:avLst/>
            </a:prstGeom>
          </p:spPr>
        </p:pic>
      </p:grpSp>
      <p:grpSp>
        <p:nvGrpSpPr>
          <p:cNvPr id="3" name="Group 2"/>
          <p:cNvGrpSpPr/>
          <p:nvPr/>
        </p:nvGrpSpPr>
        <p:grpSpPr>
          <a:xfrm>
            <a:off x="4103250" y="4024820"/>
            <a:ext cx="651331" cy="324269"/>
            <a:chOff x="4011810" y="3977604"/>
            <a:chExt cx="792089" cy="394346"/>
          </a:xfrm>
        </p:grpSpPr>
        <p:sp>
          <p:nvSpPr>
            <p:cNvPr id="75" name="Shape 1394"/>
            <p:cNvSpPr/>
            <p:nvPr/>
          </p:nvSpPr>
          <p:spPr>
            <a:xfrm>
              <a:off x="4327296" y="3977604"/>
              <a:ext cx="174666" cy="147686"/>
            </a:xfrm>
            <a:custGeom>
              <a:avLst/>
              <a:gdLst/>
              <a:ahLst/>
              <a:cxnLst>
                <a:cxn ang="0">
                  <a:pos x="wd2" y="hd2"/>
                </a:cxn>
                <a:cxn ang="5400000">
                  <a:pos x="wd2" y="hd2"/>
                </a:cxn>
                <a:cxn ang="10800000">
                  <a:pos x="wd2" y="hd2"/>
                </a:cxn>
                <a:cxn ang="16200000">
                  <a:pos x="wd2" y="hd2"/>
                </a:cxn>
              </a:cxnLst>
              <a:rect l="0" t="0" r="r" b="b"/>
              <a:pathLst>
                <a:path w="21271" h="21600" extrusionOk="0">
                  <a:moveTo>
                    <a:pt x="10581" y="13829"/>
                  </a:moveTo>
                  <a:cubicBezTo>
                    <a:pt x="12445" y="13829"/>
                    <a:pt x="13871" y="15541"/>
                    <a:pt x="13871" y="17649"/>
                  </a:cubicBezTo>
                  <a:cubicBezTo>
                    <a:pt x="13871" y="19888"/>
                    <a:pt x="12445" y="21600"/>
                    <a:pt x="10581" y="21600"/>
                  </a:cubicBezTo>
                  <a:cubicBezTo>
                    <a:pt x="8827" y="21600"/>
                    <a:pt x="7401" y="19888"/>
                    <a:pt x="7401" y="17649"/>
                  </a:cubicBezTo>
                  <a:cubicBezTo>
                    <a:pt x="7401" y="15541"/>
                    <a:pt x="8827" y="13829"/>
                    <a:pt x="10581" y="13829"/>
                  </a:cubicBezTo>
                  <a:close/>
                  <a:moveTo>
                    <a:pt x="16612" y="12644"/>
                  </a:moveTo>
                  <a:cubicBezTo>
                    <a:pt x="17270" y="11985"/>
                    <a:pt x="17270" y="10668"/>
                    <a:pt x="16612" y="10010"/>
                  </a:cubicBezTo>
                  <a:cubicBezTo>
                    <a:pt x="13322" y="6059"/>
                    <a:pt x="7950" y="6059"/>
                    <a:pt x="4660" y="10010"/>
                  </a:cubicBezTo>
                  <a:cubicBezTo>
                    <a:pt x="4002" y="10668"/>
                    <a:pt x="4002" y="11985"/>
                    <a:pt x="4660" y="12644"/>
                  </a:cubicBezTo>
                  <a:cubicBezTo>
                    <a:pt x="5318" y="13434"/>
                    <a:pt x="6305" y="13434"/>
                    <a:pt x="6963" y="12644"/>
                  </a:cubicBezTo>
                  <a:cubicBezTo>
                    <a:pt x="8937" y="10273"/>
                    <a:pt x="12335" y="10273"/>
                    <a:pt x="14309" y="12644"/>
                  </a:cubicBezTo>
                  <a:cubicBezTo>
                    <a:pt x="14638" y="13039"/>
                    <a:pt x="15077" y="13302"/>
                    <a:pt x="15515" y="13302"/>
                  </a:cubicBezTo>
                  <a:cubicBezTo>
                    <a:pt x="15844" y="13302"/>
                    <a:pt x="16283" y="13039"/>
                    <a:pt x="16612" y="12644"/>
                  </a:cubicBezTo>
                  <a:close/>
                  <a:moveTo>
                    <a:pt x="2796" y="7771"/>
                  </a:moveTo>
                  <a:cubicBezTo>
                    <a:pt x="4880" y="5137"/>
                    <a:pt x="7621" y="3820"/>
                    <a:pt x="10581" y="3820"/>
                  </a:cubicBezTo>
                  <a:cubicBezTo>
                    <a:pt x="13651" y="3820"/>
                    <a:pt x="16392" y="5137"/>
                    <a:pt x="18476" y="7771"/>
                  </a:cubicBezTo>
                  <a:cubicBezTo>
                    <a:pt x="19133" y="8429"/>
                    <a:pt x="20120" y="8429"/>
                    <a:pt x="20778" y="7771"/>
                  </a:cubicBezTo>
                  <a:cubicBezTo>
                    <a:pt x="21436" y="6980"/>
                    <a:pt x="21436" y="5795"/>
                    <a:pt x="20778" y="5005"/>
                  </a:cubicBezTo>
                  <a:cubicBezTo>
                    <a:pt x="18037" y="1712"/>
                    <a:pt x="14419" y="0"/>
                    <a:pt x="10581" y="0"/>
                  </a:cubicBezTo>
                  <a:cubicBezTo>
                    <a:pt x="6853" y="0"/>
                    <a:pt x="3235" y="1712"/>
                    <a:pt x="494" y="5005"/>
                  </a:cubicBezTo>
                  <a:cubicBezTo>
                    <a:pt x="-164" y="5795"/>
                    <a:pt x="-164" y="6980"/>
                    <a:pt x="494" y="7771"/>
                  </a:cubicBezTo>
                  <a:cubicBezTo>
                    <a:pt x="823" y="8166"/>
                    <a:pt x="1261" y="8298"/>
                    <a:pt x="1590" y="8298"/>
                  </a:cubicBezTo>
                  <a:cubicBezTo>
                    <a:pt x="2029" y="8298"/>
                    <a:pt x="2467" y="8166"/>
                    <a:pt x="2796" y="7771"/>
                  </a:cubicBezTo>
                  <a:close/>
                </a:path>
              </a:pathLst>
            </a:custGeom>
            <a:solidFill>
              <a:schemeClr val="bg1"/>
            </a:solidFill>
            <a:ln w="12700" cap="flat">
              <a:noFill/>
              <a:miter lim="400000"/>
            </a:ln>
            <a:effectLst/>
          </p:spPr>
          <p:txBody>
            <a:bodyPr wrap="square" lIns="0" tIns="0" rIns="0" bIns="0" numCol="1" anchor="t">
              <a:noAutofit/>
            </a:bodyPr>
            <a:lstStyle/>
            <a:p>
              <a:pPr lvl="0">
                <a:defRPr sz="1300"/>
              </a:pPr>
              <a:endParaRPr/>
            </a:p>
          </p:txBody>
        </p:sp>
        <p:pic>
          <p:nvPicPr>
            <p:cNvPr id="76" name="Picture 75"/>
            <p:cNvPicPr>
              <a:picLocks noChangeAspect="1"/>
            </p:cNvPicPr>
            <p:nvPr/>
          </p:nvPicPr>
          <p:blipFill>
            <a:blip r:embed="rId18" cstate="print">
              <a:extLst>
                <a:ext uri="{BEBA8EAE-BF5A-486C-A8C5-ECC9F3942E4B}">
                  <a14:imgProps xmlns:a14="http://schemas.microsoft.com/office/drawing/2010/main">
                    <a14:imgLayer r:embed="rId1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011810" y="4070416"/>
              <a:ext cx="792089" cy="301534"/>
            </a:xfrm>
            <a:prstGeom prst="rect">
              <a:avLst/>
            </a:prstGeom>
          </p:spPr>
        </p:pic>
      </p:grpSp>
      <p:grpSp>
        <p:nvGrpSpPr>
          <p:cNvPr id="54" name="Group 1269"/>
          <p:cNvGrpSpPr/>
          <p:nvPr/>
        </p:nvGrpSpPr>
        <p:grpSpPr>
          <a:xfrm rot="10800000">
            <a:off x="5292081" y="3524288"/>
            <a:ext cx="2006415" cy="571280"/>
            <a:chOff x="34801" y="-16437"/>
            <a:chExt cx="2006414" cy="571279"/>
          </a:xfrm>
        </p:grpSpPr>
        <p:sp>
          <p:nvSpPr>
            <p:cNvPr id="56" name="Shape 1267"/>
            <p:cNvSpPr/>
            <p:nvPr/>
          </p:nvSpPr>
          <p:spPr>
            <a:xfrm flipH="1" flipV="1">
              <a:off x="1474382" y="-16437"/>
              <a:ext cx="566833" cy="571279"/>
            </a:xfrm>
            <a:prstGeom prst="line">
              <a:avLst/>
            </a:prstGeom>
            <a:ln w="19050">
              <a:solidFill>
                <a:srgbClr val="215D9F"/>
              </a:solidFill>
            </a:ln>
          </p:spPr>
          <p:style>
            <a:lnRef idx="1">
              <a:schemeClr val="dk1"/>
            </a:lnRef>
            <a:fillRef idx="0">
              <a:schemeClr val="dk1"/>
            </a:fillRef>
            <a:effectRef idx="0">
              <a:schemeClr val="dk1"/>
            </a:effectRef>
            <a:fontRef idx="minor">
              <a:schemeClr val="tx1"/>
            </a:fontRef>
          </p:style>
          <p:txBody>
            <a:bodyPr wrap="square" lIns="0" tIns="0" rIns="0" bIns="0" numCol="1" anchor="t">
              <a:noAutofit/>
            </a:bodyPr>
            <a:lstStyle/>
            <a:p>
              <a:pPr lvl="0" defTabSz="457200">
                <a:defRPr sz="1200">
                  <a:latin typeface="+mn-lt"/>
                  <a:ea typeface="+mn-ea"/>
                  <a:cs typeface="+mn-cs"/>
                  <a:sym typeface="Helvetica"/>
                </a:defRPr>
              </a:pPr>
              <a:endParaRPr/>
            </a:p>
          </p:txBody>
        </p:sp>
        <p:sp>
          <p:nvSpPr>
            <p:cNvPr id="57" name="Shape 1268"/>
            <p:cNvSpPr/>
            <p:nvPr/>
          </p:nvSpPr>
          <p:spPr>
            <a:xfrm flipH="1" flipV="1">
              <a:off x="34801" y="-15753"/>
              <a:ext cx="1439581" cy="0"/>
            </a:xfrm>
            <a:prstGeom prst="line">
              <a:avLst/>
            </a:prstGeom>
            <a:ln w="19050">
              <a:solidFill>
                <a:srgbClr val="215D9F"/>
              </a:solidFill>
              <a:tailEnd type="oval" w="med" len="med"/>
            </a:ln>
          </p:spPr>
          <p:style>
            <a:lnRef idx="1">
              <a:schemeClr val="dk1"/>
            </a:lnRef>
            <a:fillRef idx="0">
              <a:schemeClr val="dk1"/>
            </a:fillRef>
            <a:effectRef idx="0">
              <a:schemeClr val="dk1"/>
            </a:effectRef>
            <a:fontRef idx="minor">
              <a:schemeClr val="tx1"/>
            </a:fontRef>
          </p:style>
          <p:txBody>
            <a:bodyPr wrap="square" lIns="0" tIns="0" rIns="0" bIns="0" numCol="1" anchor="t">
              <a:noAutofit/>
            </a:bodyPr>
            <a:lstStyle/>
            <a:p>
              <a:pPr lvl="0" defTabSz="457200">
                <a:defRPr sz="1200">
                  <a:latin typeface="+mn-lt"/>
                  <a:ea typeface="+mn-ea"/>
                  <a:cs typeface="+mn-cs"/>
                  <a:sym typeface="Helvetica"/>
                </a:defRPr>
              </a:pPr>
              <a:endParaRPr/>
            </a:p>
          </p:txBody>
        </p:sp>
      </p:grpSp>
      <p:grpSp>
        <p:nvGrpSpPr>
          <p:cNvPr id="52" name="קבוצה 5"/>
          <p:cNvGrpSpPr/>
          <p:nvPr/>
        </p:nvGrpSpPr>
        <p:grpSpPr>
          <a:xfrm>
            <a:off x="6613740" y="3445637"/>
            <a:ext cx="636816" cy="579183"/>
            <a:chOff x="1400099" y="871878"/>
            <a:chExt cx="636816" cy="579183"/>
          </a:xfrm>
        </p:grpSpPr>
        <p:sp>
          <p:nvSpPr>
            <p:cNvPr id="53" name="Shape 1394"/>
            <p:cNvSpPr/>
            <p:nvPr/>
          </p:nvSpPr>
          <p:spPr>
            <a:xfrm>
              <a:off x="1400099" y="871878"/>
              <a:ext cx="197155" cy="166701"/>
            </a:xfrm>
            <a:custGeom>
              <a:avLst/>
              <a:gdLst/>
              <a:ahLst/>
              <a:cxnLst>
                <a:cxn ang="0">
                  <a:pos x="wd2" y="hd2"/>
                </a:cxn>
                <a:cxn ang="5400000">
                  <a:pos x="wd2" y="hd2"/>
                </a:cxn>
                <a:cxn ang="10800000">
                  <a:pos x="wd2" y="hd2"/>
                </a:cxn>
                <a:cxn ang="16200000">
                  <a:pos x="wd2" y="hd2"/>
                </a:cxn>
              </a:cxnLst>
              <a:rect l="0" t="0" r="r" b="b"/>
              <a:pathLst>
                <a:path w="21271" h="21600" extrusionOk="0">
                  <a:moveTo>
                    <a:pt x="10581" y="13829"/>
                  </a:moveTo>
                  <a:cubicBezTo>
                    <a:pt x="12445" y="13829"/>
                    <a:pt x="13871" y="15541"/>
                    <a:pt x="13871" y="17649"/>
                  </a:cubicBezTo>
                  <a:cubicBezTo>
                    <a:pt x="13871" y="19888"/>
                    <a:pt x="12445" y="21600"/>
                    <a:pt x="10581" y="21600"/>
                  </a:cubicBezTo>
                  <a:cubicBezTo>
                    <a:pt x="8827" y="21600"/>
                    <a:pt x="7401" y="19888"/>
                    <a:pt x="7401" y="17649"/>
                  </a:cubicBezTo>
                  <a:cubicBezTo>
                    <a:pt x="7401" y="15541"/>
                    <a:pt x="8827" y="13829"/>
                    <a:pt x="10581" y="13829"/>
                  </a:cubicBezTo>
                  <a:close/>
                  <a:moveTo>
                    <a:pt x="16612" y="12644"/>
                  </a:moveTo>
                  <a:cubicBezTo>
                    <a:pt x="17270" y="11985"/>
                    <a:pt x="17270" y="10668"/>
                    <a:pt x="16612" y="10010"/>
                  </a:cubicBezTo>
                  <a:cubicBezTo>
                    <a:pt x="13322" y="6059"/>
                    <a:pt x="7950" y="6059"/>
                    <a:pt x="4660" y="10010"/>
                  </a:cubicBezTo>
                  <a:cubicBezTo>
                    <a:pt x="4002" y="10668"/>
                    <a:pt x="4002" y="11985"/>
                    <a:pt x="4660" y="12644"/>
                  </a:cubicBezTo>
                  <a:cubicBezTo>
                    <a:pt x="5318" y="13434"/>
                    <a:pt x="6305" y="13434"/>
                    <a:pt x="6963" y="12644"/>
                  </a:cubicBezTo>
                  <a:cubicBezTo>
                    <a:pt x="8937" y="10273"/>
                    <a:pt x="12335" y="10273"/>
                    <a:pt x="14309" y="12644"/>
                  </a:cubicBezTo>
                  <a:cubicBezTo>
                    <a:pt x="14638" y="13039"/>
                    <a:pt x="15077" y="13302"/>
                    <a:pt x="15515" y="13302"/>
                  </a:cubicBezTo>
                  <a:cubicBezTo>
                    <a:pt x="15844" y="13302"/>
                    <a:pt x="16283" y="13039"/>
                    <a:pt x="16612" y="12644"/>
                  </a:cubicBezTo>
                  <a:close/>
                  <a:moveTo>
                    <a:pt x="2796" y="7771"/>
                  </a:moveTo>
                  <a:cubicBezTo>
                    <a:pt x="4880" y="5137"/>
                    <a:pt x="7621" y="3820"/>
                    <a:pt x="10581" y="3820"/>
                  </a:cubicBezTo>
                  <a:cubicBezTo>
                    <a:pt x="13651" y="3820"/>
                    <a:pt x="16392" y="5137"/>
                    <a:pt x="18476" y="7771"/>
                  </a:cubicBezTo>
                  <a:cubicBezTo>
                    <a:pt x="19133" y="8429"/>
                    <a:pt x="20120" y="8429"/>
                    <a:pt x="20778" y="7771"/>
                  </a:cubicBezTo>
                  <a:cubicBezTo>
                    <a:pt x="21436" y="6980"/>
                    <a:pt x="21436" y="5795"/>
                    <a:pt x="20778" y="5005"/>
                  </a:cubicBezTo>
                  <a:cubicBezTo>
                    <a:pt x="18037" y="1712"/>
                    <a:pt x="14419" y="0"/>
                    <a:pt x="10581" y="0"/>
                  </a:cubicBezTo>
                  <a:cubicBezTo>
                    <a:pt x="6853" y="0"/>
                    <a:pt x="3235" y="1712"/>
                    <a:pt x="494" y="5005"/>
                  </a:cubicBezTo>
                  <a:cubicBezTo>
                    <a:pt x="-164" y="5795"/>
                    <a:pt x="-164" y="6980"/>
                    <a:pt x="494" y="7771"/>
                  </a:cubicBezTo>
                  <a:cubicBezTo>
                    <a:pt x="823" y="8166"/>
                    <a:pt x="1261" y="8298"/>
                    <a:pt x="1590" y="8298"/>
                  </a:cubicBezTo>
                  <a:cubicBezTo>
                    <a:pt x="2029" y="8298"/>
                    <a:pt x="2467" y="8166"/>
                    <a:pt x="2796" y="7771"/>
                  </a:cubicBezTo>
                  <a:close/>
                </a:path>
              </a:pathLst>
            </a:custGeom>
            <a:solidFill>
              <a:srgbClr val="000000"/>
            </a:solidFill>
            <a:ln w="12700" cap="flat">
              <a:noFill/>
              <a:miter lim="400000"/>
            </a:ln>
            <a:effectLst/>
          </p:spPr>
          <p:txBody>
            <a:bodyPr wrap="square" lIns="0" tIns="0" rIns="0" bIns="0" numCol="1" anchor="t">
              <a:noAutofit/>
            </a:bodyPr>
            <a:lstStyle/>
            <a:p>
              <a:pPr lvl="0">
                <a:defRPr sz="1300"/>
              </a:pPr>
              <a:endParaRPr/>
            </a:p>
          </p:txBody>
        </p:sp>
        <p:pic>
          <p:nvPicPr>
            <p:cNvPr id="55" name="תמונה 4"/>
            <p:cNvPicPr>
              <a:picLocks noChangeAspect="1"/>
            </p:cNvPicPr>
            <p:nvPr/>
          </p:nvPicPr>
          <p:blipFill>
            <a:blip r:embed="rId20"/>
            <a:stretch>
              <a:fillRect/>
            </a:stretch>
          </p:blipFill>
          <p:spPr>
            <a:xfrm>
              <a:off x="1457409" y="887803"/>
              <a:ext cx="579506" cy="563258"/>
            </a:xfrm>
            <a:prstGeom prst="rect">
              <a:avLst/>
            </a:prstGeom>
          </p:spPr>
        </p:pic>
      </p:grpSp>
      <p:grpSp>
        <p:nvGrpSpPr>
          <p:cNvPr id="58" name="קבוצה 3"/>
          <p:cNvGrpSpPr/>
          <p:nvPr/>
        </p:nvGrpSpPr>
        <p:grpSpPr>
          <a:xfrm>
            <a:off x="5588968" y="2535404"/>
            <a:ext cx="423402" cy="462588"/>
            <a:chOff x="2843808" y="2567558"/>
            <a:chExt cx="423402" cy="462588"/>
          </a:xfrm>
        </p:grpSpPr>
        <p:sp>
          <p:nvSpPr>
            <p:cNvPr id="61" name="Shape 1394"/>
            <p:cNvSpPr/>
            <p:nvPr/>
          </p:nvSpPr>
          <p:spPr>
            <a:xfrm>
              <a:off x="2843808" y="2567558"/>
              <a:ext cx="138939" cy="125832"/>
            </a:xfrm>
            <a:custGeom>
              <a:avLst/>
              <a:gdLst/>
              <a:ahLst/>
              <a:cxnLst>
                <a:cxn ang="0">
                  <a:pos x="wd2" y="hd2"/>
                </a:cxn>
                <a:cxn ang="5400000">
                  <a:pos x="wd2" y="hd2"/>
                </a:cxn>
                <a:cxn ang="10800000">
                  <a:pos x="wd2" y="hd2"/>
                </a:cxn>
                <a:cxn ang="16200000">
                  <a:pos x="wd2" y="hd2"/>
                </a:cxn>
              </a:cxnLst>
              <a:rect l="0" t="0" r="r" b="b"/>
              <a:pathLst>
                <a:path w="21271" h="21600" extrusionOk="0">
                  <a:moveTo>
                    <a:pt x="10581" y="13829"/>
                  </a:moveTo>
                  <a:cubicBezTo>
                    <a:pt x="12445" y="13829"/>
                    <a:pt x="13871" y="15541"/>
                    <a:pt x="13871" y="17649"/>
                  </a:cubicBezTo>
                  <a:cubicBezTo>
                    <a:pt x="13871" y="19888"/>
                    <a:pt x="12445" y="21600"/>
                    <a:pt x="10581" y="21600"/>
                  </a:cubicBezTo>
                  <a:cubicBezTo>
                    <a:pt x="8827" y="21600"/>
                    <a:pt x="7401" y="19888"/>
                    <a:pt x="7401" y="17649"/>
                  </a:cubicBezTo>
                  <a:cubicBezTo>
                    <a:pt x="7401" y="15541"/>
                    <a:pt x="8827" y="13829"/>
                    <a:pt x="10581" y="13829"/>
                  </a:cubicBezTo>
                  <a:close/>
                  <a:moveTo>
                    <a:pt x="16612" y="12644"/>
                  </a:moveTo>
                  <a:cubicBezTo>
                    <a:pt x="17270" y="11985"/>
                    <a:pt x="17270" y="10668"/>
                    <a:pt x="16612" y="10010"/>
                  </a:cubicBezTo>
                  <a:cubicBezTo>
                    <a:pt x="13322" y="6059"/>
                    <a:pt x="7950" y="6059"/>
                    <a:pt x="4660" y="10010"/>
                  </a:cubicBezTo>
                  <a:cubicBezTo>
                    <a:pt x="4002" y="10668"/>
                    <a:pt x="4002" y="11985"/>
                    <a:pt x="4660" y="12644"/>
                  </a:cubicBezTo>
                  <a:cubicBezTo>
                    <a:pt x="5318" y="13434"/>
                    <a:pt x="6305" y="13434"/>
                    <a:pt x="6963" y="12644"/>
                  </a:cubicBezTo>
                  <a:cubicBezTo>
                    <a:pt x="8937" y="10273"/>
                    <a:pt x="12335" y="10273"/>
                    <a:pt x="14309" y="12644"/>
                  </a:cubicBezTo>
                  <a:cubicBezTo>
                    <a:pt x="14638" y="13039"/>
                    <a:pt x="15077" y="13302"/>
                    <a:pt x="15515" y="13302"/>
                  </a:cubicBezTo>
                  <a:cubicBezTo>
                    <a:pt x="15844" y="13302"/>
                    <a:pt x="16283" y="13039"/>
                    <a:pt x="16612" y="12644"/>
                  </a:cubicBezTo>
                  <a:close/>
                  <a:moveTo>
                    <a:pt x="2796" y="7771"/>
                  </a:moveTo>
                  <a:cubicBezTo>
                    <a:pt x="4880" y="5137"/>
                    <a:pt x="7621" y="3820"/>
                    <a:pt x="10581" y="3820"/>
                  </a:cubicBezTo>
                  <a:cubicBezTo>
                    <a:pt x="13651" y="3820"/>
                    <a:pt x="16392" y="5137"/>
                    <a:pt x="18476" y="7771"/>
                  </a:cubicBezTo>
                  <a:cubicBezTo>
                    <a:pt x="19133" y="8429"/>
                    <a:pt x="20120" y="8429"/>
                    <a:pt x="20778" y="7771"/>
                  </a:cubicBezTo>
                  <a:cubicBezTo>
                    <a:pt x="21436" y="6980"/>
                    <a:pt x="21436" y="5795"/>
                    <a:pt x="20778" y="5005"/>
                  </a:cubicBezTo>
                  <a:cubicBezTo>
                    <a:pt x="18037" y="1712"/>
                    <a:pt x="14419" y="0"/>
                    <a:pt x="10581" y="0"/>
                  </a:cubicBezTo>
                  <a:cubicBezTo>
                    <a:pt x="6853" y="0"/>
                    <a:pt x="3235" y="1712"/>
                    <a:pt x="494" y="5005"/>
                  </a:cubicBezTo>
                  <a:cubicBezTo>
                    <a:pt x="-164" y="5795"/>
                    <a:pt x="-164" y="6980"/>
                    <a:pt x="494" y="7771"/>
                  </a:cubicBezTo>
                  <a:cubicBezTo>
                    <a:pt x="823" y="8166"/>
                    <a:pt x="1261" y="8298"/>
                    <a:pt x="1590" y="8298"/>
                  </a:cubicBezTo>
                  <a:cubicBezTo>
                    <a:pt x="2029" y="8298"/>
                    <a:pt x="2467" y="8166"/>
                    <a:pt x="2796" y="7771"/>
                  </a:cubicBezTo>
                  <a:close/>
                </a:path>
              </a:pathLst>
            </a:custGeom>
            <a:solidFill>
              <a:schemeClr val="bg1"/>
            </a:solidFill>
            <a:ln w="12700" cap="flat">
              <a:noFill/>
              <a:miter lim="400000"/>
            </a:ln>
            <a:effectLst/>
          </p:spPr>
          <p:txBody>
            <a:bodyPr wrap="square" lIns="0" tIns="0" rIns="0" bIns="0" numCol="1" anchor="t">
              <a:noAutofit/>
            </a:bodyPr>
            <a:lstStyle/>
            <a:p>
              <a:pPr lvl="0">
                <a:defRPr sz="1300"/>
              </a:pPr>
              <a:endParaRPr/>
            </a:p>
          </p:txBody>
        </p:sp>
        <p:pic>
          <p:nvPicPr>
            <p:cNvPr id="62" name="תמונה 1"/>
            <p:cNvPicPr>
              <a:picLocks noChangeAspect="1"/>
            </p:cNvPicPr>
            <p:nvPr/>
          </p:nvPicPr>
          <p:blipFill>
            <a:blip r:embed="rId21">
              <a:biLevel thresh="25000"/>
            </a:blip>
            <a:stretch>
              <a:fillRect/>
            </a:stretch>
          </p:blipFill>
          <p:spPr>
            <a:xfrm>
              <a:off x="2847357" y="2622065"/>
              <a:ext cx="419853" cy="408081"/>
            </a:xfrm>
            <a:prstGeom prst="rect">
              <a:avLst/>
            </a:prstGeom>
          </p:spPr>
        </p:pic>
      </p:grpSp>
      <p:sp>
        <p:nvSpPr>
          <p:cNvPr id="4" name="Slide Number Placeholder 3"/>
          <p:cNvSpPr>
            <a:spLocks noGrp="1"/>
          </p:cNvSpPr>
          <p:nvPr>
            <p:ph type="sldNum" sz="quarter" idx="2"/>
          </p:nvPr>
        </p:nvSpPr>
        <p:spPr/>
        <p:txBody>
          <a:bodyPr/>
          <a:lstStyle/>
          <a:p>
            <a:pPr lvl="0"/>
            <a:fld id="{86CB4B4D-7CA3-9044-876B-883B54F8677D}" type="slidenum">
              <a:rPr lang="en-US" smtClean="0"/>
              <a:t>8</a:t>
            </a:fld>
            <a:endParaRPr lang="en-US"/>
          </a:p>
        </p:txBody>
      </p:sp>
    </p:spTree>
    <p:extLst>
      <p:ext uri="{BB962C8B-B14F-4D97-AF65-F5344CB8AC3E}">
        <p14:creationId xmlns:p14="http://schemas.microsoft.com/office/powerpoint/2010/main" val="266197837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4" name="Shape 1414"/>
          <p:cNvSpPr>
            <a:spLocks noGrp="1"/>
          </p:cNvSpPr>
          <p:nvPr>
            <p:ph type="title"/>
          </p:nvPr>
        </p:nvSpPr>
        <p:spPr>
          <a:xfrm>
            <a:off x="361128" y="21769"/>
            <a:ext cx="7128793" cy="857251"/>
          </a:xfrm>
          <a:prstGeom prst="rect">
            <a:avLst/>
          </a:prstGeom>
        </p:spPr>
        <p:txBody>
          <a:bodyPr/>
          <a:lstStyle>
            <a:lvl1pPr>
              <a:defRPr>
                <a:solidFill>
                  <a:srgbClr val="F47A20"/>
                </a:solidFill>
              </a:defRPr>
            </a:lvl1pPr>
          </a:lstStyle>
          <a:p>
            <a:pPr lvl="0">
              <a:defRPr sz="1800" b="0">
                <a:solidFill>
                  <a:srgbClr val="000000"/>
                </a:solidFill>
              </a:defRPr>
            </a:pPr>
            <a:r>
              <a:rPr sz="2800" b="1" dirty="0">
                <a:solidFill>
                  <a:srgbClr val="0070C0"/>
                </a:solidFill>
              </a:rPr>
              <a:t>The Helios Family</a:t>
            </a:r>
          </a:p>
        </p:txBody>
      </p:sp>
      <p:sp>
        <p:nvSpPr>
          <p:cNvPr id="1416" name="Shape 1416"/>
          <p:cNvSpPr/>
          <p:nvPr/>
        </p:nvSpPr>
        <p:spPr>
          <a:xfrm>
            <a:off x="179511" y="2067725"/>
            <a:ext cx="2592291" cy="288000"/>
          </a:xfrm>
          <a:prstGeom prst="rect">
            <a:avLst/>
          </a:prstGeom>
          <a:solidFill>
            <a:srgbClr val="F47A20"/>
          </a:solidFill>
          <a:ln w="12700" cap="flat">
            <a:noFill/>
            <a:miter lim="400000"/>
          </a:ln>
          <a:effectLst/>
          <a:extLst>
            <a:ext uri="{C572A759-6A51-4108-AA02-DFA0A04FC94B}">
              <ma14:wrappingTextBoxFlag xmlns="" xmlns:ma14="http://schemas.microsoft.com/office/mac/drawingml/2011/main" val="1"/>
            </a:ext>
          </a:extLst>
        </p:spPr>
        <p:txBody>
          <a:bodyPr wrap="square" lIns="72000" tIns="0" rIns="0" bIns="0" numCol="1" anchor="ctr">
            <a:spAutoFit/>
          </a:bodyPr>
          <a:lstStyle>
            <a:lvl1pPr>
              <a:defRPr sz="1300" b="1">
                <a:solidFill>
                  <a:srgbClr val="FFFFFF"/>
                </a:solidFill>
                <a:latin typeface="Segoe UI"/>
                <a:ea typeface="Segoe UI"/>
                <a:cs typeface="Segoe UI"/>
                <a:sym typeface="Segoe UI"/>
              </a:defRPr>
            </a:lvl1pPr>
          </a:lstStyle>
          <a:p>
            <a:pPr lvl="0">
              <a:defRPr sz="1800" b="0">
                <a:solidFill>
                  <a:srgbClr val="000000"/>
                </a:solidFill>
              </a:defRPr>
            </a:pPr>
            <a:r>
              <a:rPr sz="1300" b="1">
                <a:solidFill>
                  <a:srgbClr val="FFFFFF"/>
                </a:solidFill>
              </a:rPr>
              <a:t>Advanced</a:t>
            </a:r>
          </a:p>
        </p:txBody>
      </p:sp>
      <p:sp>
        <p:nvSpPr>
          <p:cNvPr id="1417" name="Shape 1417"/>
          <p:cNvSpPr/>
          <p:nvPr/>
        </p:nvSpPr>
        <p:spPr>
          <a:xfrm>
            <a:off x="179511" y="2448929"/>
            <a:ext cx="2592291" cy="1928990"/>
          </a:xfrm>
          <a:prstGeom prst="rect">
            <a:avLst/>
          </a:prstGeom>
          <a:solidFill>
            <a:srgbClr val="F2F2F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marL="118533" indent="-118533">
              <a:lnSpc>
                <a:spcPts val="1900"/>
              </a:lnSpc>
              <a:buClr>
                <a:srgbClr val="F47A20"/>
              </a:buClr>
              <a:buSzPct val="100000"/>
              <a:buFont typeface="Arial"/>
              <a:buChar char="•"/>
              <a:defRPr sz="1200">
                <a:solidFill>
                  <a:srgbClr val="515153"/>
                </a:solidFill>
                <a:latin typeface="Segoe UI"/>
                <a:ea typeface="Segoe UI"/>
                <a:cs typeface="Segoe UI"/>
                <a:sym typeface="Segoe UI"/>
              </a:defRPr>
            </a:lvl1pPr>
          </a:lstStyle>
          <a:p>
            <a:pPr lvl="0">
              <a:defRPr sz="1800">
                <a:solidFill>
                  <a:srgbClr val="000000"/>
                </a:solidFill>
              </a:defRPr>
            </a:pPr>
            <a:r>
              <a:rPr sz="1400" dirty="0">
                <a:solidFill>
                  <a:srgbClr val="515153"/>
                </a:solidFill>
              </a:rPr>
              <a:t>AVL (Automatic Vehicle Location) and Fleet Management: Advanced unit supporting </a:t>
            </a:r>
            <a:r>
              <a:rPr sz="1400" b="1" dirty="0">
                <a:solidFill>
                  <a:srgbClr val="515153"/>
                </a:solidFill>
              </a:rPr>
              <a:t>fleets with real time track and trace </a:t>
            </a:r>
            <a:r>
              <a:rPr sz="1400" dirty="0">
                <a:solidFill>
                  <a:srgbClr val="515153"/>
                </a:solidFill>
              </a:rPr>
              <a:t>and complete fleet management  </a:t>
            </a:r>
            <a:r>
              <a:rPr sz="1400" dirty="0" smtClean="0">
                <a:solidFill>
                  <a:srgbClr val="515153"/>
                </a:solidFill>
              </a:rPr>
              <a:t>telematics</a:t>
            </a:r>
            <a:endParaRPr lang="he-IL" sz="1400" dirty="0" smtClean="0">
              <a:solidFill>
                <a:srgbClr val="515153"/>
              </a:solidFill>
            </a:endParaRPr>
          </a:p>
          <a:p>
            <a:pPr lvl="0">
              <a:defRPr sz="1800">
                <a:solidFill>
                  <a:srgbClr val="000000"/>
                </a:solidFill>
              </a:defRPr>
            </a:pPr>
            <a:endParaRPr sz="1400" dirty="0">
              <a:solidFill>
                <a:srgbClr val="515153"/>
              </a:solidFill>
            </a:endParaRPr>
          </a:p>
        </p:txBody>
      </p:sp>
      <p:sp>
        <p:nvSpPr>
          <p:cNvPr id="1419" name="Shape 1419"/>
          <p:cNvSpPr/>
          <p:nvPr/>
        </p:nvSpPr>
        <p:spPr>
          <a:xfrm flipH="1" flipV="1">
            <a:off x="179512" y="1995685"/>
            <a:ext cx="2592289" cy="1"/>
          </a:xfrm>
          <a:prstGeom prst="line">
            <a:avLst/>
          </a:prstGeom>
          <a:ln w="19050">
            <a:solidFill>
              <a:srgbClr val="F47A20"/>
            </a:solidFill>
          </a:ln>
        </p:spPr>
        <p:txBody>
          <a:bodyPr lIns="0" tIns="0" rIns="0" bIns="0"/>
          <a:lstStyle/>
          <a:p>
            <a:pPr lvl="0" defTabSz="457200">
              <a:defRPr sz="1200">
                <a:latin typeface="+mn-lt"/>
                <a:ea typeface="+mn-ea"/>
                <a:cs typeface="+mn-cs"/>
                <a:sym typeface="Helvetica"/>
              </a:defRPr>
            </a:pPr>
            <a:endParaRPr/>
          </a:p>
        </p:txBody>
      </p:sp>
      <p:grpSp>
        <p:nvGrpSpPr>
          <p:cNvPr id="1422" name="Group 1422"/>
          <p:cNvGrpSpPr/>
          <p:nvPr/>
        </p:nvGrpSpPr>
        <p:grpSpPr>
          <a:xfrm>
            <a:off x="996999" y="813966"/>
            <a:ext cx="869088" cy="843326"/>
            <a:chOff x="0" y="0"/>
            <a:chExt cx="869086" cy="843325"/>
          </a:xfrm>
        </p:grpSpPr>
        <p:sp>
          <p:nvSpPr>
            <p:cNvPr id="1420" name="Shape 1420"/>
            <p:cNvSpPr/>
            <p:nvPr/>
          </p:nvSpPr>
          <p:spPr>
            <a:xfrm rot="5400000">
              <a:off x="236575" y="210815"/>
              <a:ext cx="843327" cy="4216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rgbClr val="F47A20"/>
            </a:solidFill>
            <a:ln w="12700" cap="flat">
              <a:noFill/>
              <a:miter lim="400000"/>
            </a:ln>
            <a:effectLst/>
          </p:spPr>
          <p:txBody>
            <a:bodyPr wrap="square" lIns="0" tIns="0" rIns="0" bIns="0" numCol="1" anchor="ctr">
              <a:noAutofit/>
            </a:bodyPr>
            <a:lstStyle/>
            <a:p>
              <a:pPr lvl="0" algn="ctr"/>
              <a:endParaRPr/>
            </a:p>
          </p:txBody>
        </p:sp>
        <p:sp>
          <p:nvSpPr>
            <p:cNvPr id="1421" name="Shape 1421"/>
            <p:cNvSpPr/>
            <p:nvPr/>
          </p:nvSpPr>
          <p:spPr>
            <a:xfrm rot="16200000" flipH="1">
              <a:off x="-210816" y="210815"/>
              <a:ext cx="843327" cy="4216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rgbClr val="F47A20"/>
            </a:solidFill>
            <a:ln w="12700" cap="flat">
              <a:noFill/>
              <a:miter lim="400000"/>
            </a:ln>
            <a:effectLst/>
          </p:spPr>
          <p:txBody>
            <a:bodyPr wrap="square" lIns="0" tIns="0" rIns="0" bIns="0" numCol="1" anchor="ctr">
              <a:noAutofit/>
            </a:bodyPr>
            <a:lstStyle/>
            <a:p>
              <a:pPr lvl="0" algn="ctr"/>
              <a:endParaRPr/>
            </a:p>
          </p:txBody>
        </p:sp>
      </p:grpSp>
      <p:sp>
        <p:nvSpPr>
          <p:cNvPr id="1423" name="Shape 1423"/>
          <p:cNvSpPr/>
          <p:nvPr/>
        </p:nvSpPr>
        <p:spPr>
          <a:xfrm>
            <a:off x="1438792" y="1673746"/>
            <a:ext cx="1" cy="324001"/>
          </a:xfrm>
          <a:prstGeom prst="line">
            <a:avLst/>
          </a:prstGeom>
          <a:ln w="19050">
            <a:solidFill>
              <a:srgbClr val="F47A20"/>
            </a:solidFill>
          </a:ln>
        </p:spPr>
        <p:txBody>
          <a:bodyPr lIns="0" tIns="0" rIns="0" bIns="0"/>
          <a:lstStyle/>
          <a:p>
            <a:pPr lvl="0" defTabSz="457200">
              <a:defRPr sz="1200">
                <a:latin typeface="+mn-lt"/>
                <a:ea typeface="+mn-ea"/>
                <a:cs typeface="+mn-cs"/>
                <a:sym typeface="Helvetica"/>
              </a:defRPr>
            </a:pPr>
            <a:endParaRPr/>
          </a:p>
        </p:txBody>
      </p:sp>
      <p:sp>
        <p:nvSpPr>
          <p:cNvPr id="1424" name="Shape 1424"/>
          <p:cNvSpPr/>
          <p:nvPr/>
        </p:nvSpPr>
        <p:spPr>
          <a:xfrm>
            <a:off x="3203848" y="2067726"/>
            <a:ext cx="2592290" cy="288000"/>
          </a:xfrm>
          <a:prstGeom prst="rect">
            <a:avLst/>
          </a:prstGeom>
          <a:solidFill>
            <a:srgbClr val="F47A20"/>
          </a:solidFill>
          <a:ln w="12700" cap="flat">
            <a:noFill/>
            <a:miter lim="400000"/>
          </a:ln>
          <a:effectLst/>
          <a:extLst>
            <a:ext uri="{C572A759-6A51-4108-AA02-DFA0A04FC94B}">
              <ma14:wrappingTextBoxFlag xmlns="" xmlns:ma14="http://schemas.microsoft.com/office/mac/drawingml/2011/main" val="1"/>
            </a:ext>
          </a:extLst>
        </p:spPr>
        <p:txBody>
          <a:bodyPr wrap="square" lIns="72000" tIns="0" rIns="0" bIns="0" numCol="1" anchor="ctr">
            <a:spAutoFit/>
          </a:bodyPr>
          <a:lstStyle>
            <a:lvl1pPr>
              <a:defRPr sz="1300" b="1">
                <a:solidFill>
                  <a:srgbClr val="FFFFFF"/>
                </a:solidFill>
                <a:latin typeface="Segoe UI"/>
                <a:ea typeface="Segoe UI"/>
                <a:cs typeface="Segoe UI"/>
                <a:sym typeface="Segoe UI"/>
              </a:defRPr>
            </a:lvl1pPr>
          </a:lstStyle>
          <a:p>
            <a:pPr lvl="0">
              <a:defRPr sz="1800" b="0">
                <a:solidFill>
                  <a:srgbClr val="000000"/>
                </a:solidFill>
              </a:defRPr>
            </a:pPr>
            <a:r>
              <a:rPr sz="1300" b="1">
                <a:solidFill>
                  <a:srgbClr val="FFFFFF"/>
                </a:solidFill>
              </a:rPr>
              <a:t>Hybrid </a:t>
            </a:r>
          </a:p>
        </p:txBody>
      </p:sp>
      <p:sp>
        <p:nvSpPr>
          <p:cNvPr id="1425" name="Shape 1425"/>
          <p:cNvSpPr/>
          <p:nvPr/>
        </p:nvSpPr>
        <p:spPr>
          <a:xfrm>
            <a:off x="3203848" y="2448929"/>
            <a:ext cx="2592290" cy="1949252"/>
          </a:xfrm>
          <a:prstGeom prst="rect">
            <a:avLst/>
          </a:prstGeom>
          <a:solidFill>
            <a:srgbClr val="F2F2F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marL="118533" lvl="0" indent="-118533">
              <a:lnSpc>
                <a:spcPts val="1900"/>
              </a:lnSpc>
              <a:buClr>
                <a:srgbClr val="F47A20"/>
              </a:buClr>
              <a:buSzPct val="100000"/>
              <a:buFont typeface="Arial"/>
              <a:buChar char="•"/>
            </a:pPr>
            <a:r>
              <a:rPr lang="en-GB" sz="1400" dirty="0" smtClean="0">
                <a:solidFill>
                  <a:srgbClr val="515153"/>
                </a:solidFill>
                <a:latin typeface="Segoe UI"/>
                <a:ea typeface="Segoe UI"/>
                <a:cs typeface="Segoe UI"/>
                <a:sym typeface="Segoe UI"/>
              </a:rPr>
              <a:t>V</a:t>
            </a:r>
            <a:r>
              <a:rPr sz="1400" dirty="0" err="1" smtClean="0">
                <a:solidFill>
                  <a:srgbClr val="515153"/>
                </a:solidFill>
                <a:latin typeface="Segoe UI"/>
                <a:ea typeface="Segoe UI"/>
                <a:cs typeface="Segoe UI"/>
                <a:sym typeface="Segoe UI"/>
              </a:rPr>
              <a:t>ehicle</a:t>
            </a:r>
            <a:r>
              <a:rPr sz="1400" dirty="0" smtClean="0">
                <a:solidFill>
                  <a:srgbClr val="515153"/>
                </a:solidFill>
                <a:latin typeface="Segoe UI"/>
                <a:ea typeface="Segoe UI"/>
                <a:cs typeface="Segoe UI"/>
                <a:sym typeface="Segoe UI"/>
              </a:rPr>
              <a:t> </a:t>
            </a:r>
            <a:r>
              <a:rPr sz="1400" dirty="0">
                <a:solidFill>
                  <a:srgbClr val="515153"/>
                </a:solidFill>
                <a:latin typeface="Segoe UI"/>
                <a:ea typeface="Segoe UI"/>
                <a:cs typeface="Segoe UI"/>
                <a:sym typeface="Segoe UI"/>
              </a:rPr>
              <a:t>location unit </a:t>
            </a:r>
            <a:r>
              <a:rPr sz="1400" b="1" dirty="0">
                <a:solidFill>
                  <a:srgbClr val="515153"/>
                </a:solidFill>
                <a:latin typeface="Segoe UI"/>
                <a:ea typeface="Segoe UI"/>
                <a:cs typeface="Segoe UI"/>
                <a:sym typeface="Segoe UI"/>
              </a:rPr>
              <a:t>with full fleet management,</a:t>
            </a:r>
            <a:r>
              <a:rPr sz="1400" dirty="0">
                <a:solidFill>
                  <a:srgbClr val="515153"/>
                </a:solidFill>
                <a:latin typeface="Segoe UI"/>
                <a:ea typeface="Segoe UI"/>
                <a:cs typeface="Segoe UI"/>
                <a:sym typeface="Segoe UI"/>
              </a:rPr>
              <a:t> combining </a:t>
            </a:r>
            <a:r>
              <a:rPr sz="1400" b="1" dirty="0">
                <a:solidFill>
                  <a:srgbClr val="515153"/>
                </a:solidFill>
                <a:latin typeface="Segoe UI"/>
                <a:ea typeface="Segoe UI"/>
                <a:cs typeface="Segoe UI"/>
                <a:sym typeface="Segoe UI"/>
              </a:rPr>
              <a:t>cellular</a:t>
            </a:r>
            <a:r>
              <a:rPr sz="1400" dirty="0">
                <a:solidFill>
                  <a:srgbClr val="515153"/>
                </a:solidFill>
                <a:latin typeface="Segoe UI"/>
                <a:ea typeface="Segoe UI"/>
                <a:cs typeface="Segoe UI"/>
                <a:sym typeface="Segoe UI"/>
              </a:rPr>
              <a:t> connectivity and </a:t>
            </a:r>
            <a:r>
              <a:rPr lang="en-US" sz="1400" b="1" dirty="0" smtClean="0">
                <a:solidFill>
                  <a:srgbClr val="515153"/>
                </a:solidFill>
                <a:latin typeface="Segoe UI"/>
                <a:ea typeface="Segoe UI"/>
                <a:cs typeface="Segoe UI"/>
                <a:sym typeface="Segoe UI"/>
              </a:rPr>
              <a:t>Iridium</a:t>
            </a:r>
            <a:r>
              <a:rPr lang="en-US" sz="1400" dirty="0" smtClean="0">
                <a:solidFill>
                  <a:srgbClr val="515153"/>
                </a:solidFill>
                <a:latin typeface="Segoe UI"/>
                <a:ea typeface="Segoe UI"/>
                <a:cs typeface="Segoe UI"/>
                <a:sym typeface="Segoe UI"/>
              </a:rPr>
              <a:t> </a:t>
            </a:r>
            <a:r>
              <a:rPr sz="1400" dirty="0" smtClean="0">
                <a:solidFill>
                  <a:srgbClr val="515153"/>
                </a:solidFill>
                <a:latin typeface="Segoe UI"/>
                <a:ea typeface="Segoe UI"/>
                <a:cs typeface="Segoe UI"/>
                <a:sym typeface="Segoe UI"/>
              </a:rPr>
              <a:t>modem </a:t>
            </a:r>
            <a:endParaRPr lang="en-GB" sz="1400" dirty="0" smtClean="0">
              <a:solidFill>
                <a:srgbClr val="515153"/>
              </a:solidFill>
              <a:latin typeface="Segoe UI"/>
              <a:ea typeface="Segoe UI"/>
              <a:cs typeface="Segoe UI"/>
              <a:sym typeface="Segoe UI"/>
            </a:endParaRPr>
          </a:p>
          <a:p>
            <a:pPr marL="118533" lvl="0" indent="-118533">
              <a:lnSpc>
                <a:spcPts val="1900"/>
              </a:lnSpc>
              <a:buClr>
                <a:srgbClr val="F47A20"/>
              </a:buClr>
              <a:buSzPct val="100000"/>
              <a:buFont typeface="Arial"/>
              <a:buChar char="•"/>
            </a:pPr>
            <a:r>
              <a:rPr sz="1400" dirty="0" smtClean="0">
                <a:solidFill>
                  <a:srgbClr val="515153"/>
                </a:solidFill>
                <a:latin typeface="Segoe UI"/>
                <a:ea typeface="Segoe UI"/>
                <a:cs typeface="Segoe UI"/>
                <a:sym typeface="Segoe UI"/>
              </a:rPr>
              <a:t>Enables </a:t>
            </a:r>
            <a:r>
              <a:rPr sz="1400" dirty="0">
                <a:solidFill>
                  <a:srgbClr val="515153"/>
                </a:solidFill>
                <a:latin typeface="Segoe UI"/>
                <a:ea typeface="Segoe UI"/>
                <a:cs typeface="Segoe UI"/>
                <a:sym typeface="Segoe UI"/>
              </a:rPr>
              <a:t>constant </a:t>
            </a:r>
            <a:r>
              <a:rPr lang="en-GB" sz="1400" dirty="0" smtClean="0">
                <a:solidFill>
                  <a:srgbClr val="515153"/>
                </a:solidFill>
                <a:latin typeface="Segoe UI"/>
                <a:ea typeface="Segoe UI"/>
                <a:cs typeface="Segoe UI"/>
                <a:sym typeface="Segoe UI"/>
              </a:rPr>
              <a:t>global </a:t>
            </a:r>
            <a:r>
              <a:rPr sz="1400" dirty="0" smtClean="0">
                <a:solidFill>
                  <a:srgbClr val="515153"/>
                </a:solidFill>
                <a:latin typeface="Segoe UI"/>
                <a:ea typeface="Segoe UI"/>
                <a:cs typeface="Segoe UI"/>
                <a:sym typeface="Segoe UI"/>
              </a:rPr>
              <a:t>communication</a:t>
            </a:r>
            <a:endParaRPr lang="he-IL" sz="1400" dirty="0" smtClean="0">
              <a:solidFill>
                <a:srgbClr val="515153"/>
              </a:solidFill>
              <a:latin typeface="Segoe UI"/>
              <a:ea typeface="Segoe UI"/>
              <a:cs typeface="Segoe UI"/>
              <a:sym typeface="Segoe UI"/>
            </a:endParaRPr>
          </a:p>
          <a:p>
            <a:pPr marL="118533" lvl="0" indent="-118533">
              <a:lnSpc>
                <a:spcPts val="1900"/>
              </a:lnSpc>
              <a:buClr>
                <a:srgbClr val="F47A20"/>
              </a:buClr>
              <a:buSzPct val="100000"/>
              <a:buFont typeface="Arial"/>
              <a:buChar char="•"/>
            </a:pPr>
            <a:endParaRPr lang="he-IL" sz="1400" dirty="0">
              <a:solidFill>
                <a:srgbClr val="515153"/>
              </a:solidFill>
              <a:latin typeface="Segoe UI"/>
              <a:ea typeface="Segoe UI"/>
              <a:cs typeface="Segoe UI"/>
              <a:sym typeface="Segoe UI"/>
            </a:endParaRPr>
          </a:p>
          <a:p>
            <a:pPr lvl="0">
              <a:lnSpc>
                <a:spcPts val="1900"/>
              </a:lnSpc>
              <a:buClr>
                <a:srgbClr val="F47A20"/>
              </a:buClr>
              <a:buSzPct val="100000"/>
            </a:pPr>
            <a:endParaRPr sz="1400" dirty="0">
              <a:solidFill>
                <a:srgbClr val="515153"/>
              </a:solidFill>
              <a:latin typeface="Segoe UI"/>
              <a:ea typeface="Segoe UI"/>
              <a:cs typeface="Segoe UI"/>
              <a:sym typeface="Segoe UI"/>
            </a:endParaRPr>
          </a:p>
        </p:txBody>
      </p:sp>
      <p:sp>
        <p:nvSpPr>
          <p:cNvPr id="1427" name="Shape 1427"/>
          <p:cNvSpPr/>
          <p:nvPr/>
        </p:nvSpPr>
        <p:spPr>
          <a:xfrm flipH="1" flipV="1">
            <a:off x="3203848" y="1995685"/>
            <a:ext cx="2592289" cy="1"/>
          </a:xfrm>
          <a:prstGeom prst="line">
            <a:avLst/>
          </a:prstGeom>
          <a:ln w="19050">
            <a:solidFill>
              <a:srgbClr val="F47A20"/>
            </a:solidFill>
          </a:ln>
        </p:spPr>
        <p:txBody>
          <a:bodyPr lIns="0" tIns="0" rIns="0" bIns="0"/>
          <a:lstStyle/>
          <a:p>
            <a:pPr lvl="0" defTabSz="457200">
              <a:defRPr sz="1200">
                <a:latin typeface="+mn-lt"/>
                <a:ea typeface="+mn-ea"/>
                <a:cs typeface="+mn-cs"/>
                <a:sym typeface="Helvetica"/>
              </a:defRPr>
            </a:pPr>
            <a:endParaRPr/>
          </a:p>
        </p:txBody>
      </p:sp>
      <p:grpSp>
        <p:nvGrpSpPr>
          <p:cNvPr id="1430" name="Group 1430"/>
          <p:cNvGrpSpPr/>
          <p:nvPr/>
        </p:nvGrpSpPr>
        <p:grpSpPr>
          <a:xfrm>
            <a:off x="4021335" y="813966"/>
            <a:ext cx="869087" cy="843326"/>
            <a:chOff x="0" y="0"/>
            <a:chExt cx="869086" cy="843325"/>
          </a:xfrm>
        </p:grpSpPr>
        <p:sp>
          <p:nvSpPr>
            <p:cNvPr id="1428" name="Shape 1428"/>
            <p:cNvSpPr/>
            <p:nvPr/>
          </p:nvSpPr>
          <p:spPr>
            <a:xfrm rot="5400000">
              <a:off x="236575" y="210815"/>
              <a:ext cx="843327" cy="4216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rgbClr val="F47A20"/>
            </a:solidFill>
            <a:ln w="12700" cap="flat">
              <a:noFill/>
              <a:miter lim="400000"/>
            </a:ln>
            <a:effectLst/>
          </p:spPr>
          <p:txBody>
            <a:bodyPr wrap="square" lIns="0" tIns="0" rIns="0" bIns="0" numCol="1" anchor="ctr">
              <a:noAutofit/>
            </a:bodyPr>
            <a:lstStyle/>
            <a:p>
              <a:pPr lvl="0" algn="ctr"/>
              <a:endParaRPr/>
            </a:p>
          </p:txBody>
        </p:sp>
        <p:sp>
          <p:nvSpPr>
            <p:cNvPr id="1429" name="Shape 1429"/>
            <p:cNvSpPr/>
            <p:nvPr/>
          </p:nvSpPr>
          <p:spPr>
            <a:xfrm rot="16200000" flipH="1">
              <a:off x="-210816" y="210815"/>
              <a:ext cx="843327" cy="4216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rgbClr val="F47A20"/>
            </a:solidFill>
            <a:ln w="12700" cap="flat">
              <a:noFill/>
              <a:miter lim="400000"/>
            </a:ln>
            <a:effectLst/>
          </p:spPr>
          <p:txBody>
            <a:bodyPr wrap="square" lIns="0" tIns="0" rIns="0" bIns="0" numCol="1" anchor="ctr">
              <a:noAutofit/>
            </a:bodyPr>
            <a:lstStyle/>
            <a:p>
              <a:pPr lvl="0" algn="ctr"/>
              <a:endParaRPr/>
            </a:p>
          </p:txBody>
        </p:sp>
      </p:grpSp>
      <p:sp>
        <p:nvSpPr>
          <p:cNvPr id="1431" name="Shape 1431"/>
          <p:cNvSpPr/>
          <p:nvPr/>
        </p:nvSpPr>
        <p:spPr>
          <a:xfrm>
            <a:off x="4463127" y="1673746"/>
            <a:ext cx="1" cy="324001"/>
          </a:xfrm>
          <a:prstGeom prst="line">
            <a:avLst/>
          </a:prstGeom>
          <a:ln w="19050">
            <a:solidFill>
              <a:srgbClr val="F47A20"/>
            </a:solidFill>
          </a:ln>
        </p:spPr>
        <p:txBody>
          <a:bodyPr lIns="0" tIns="0" rIns="0" bIns="0"/>
          <a:lstStyle/>
          <a:p>
            <a:pPr lvl="0" defTabSz="457200">
              <a:defRPr sz="1200">
                <a:latin typeface="+mn-lt"/>
                <a:ea typeface="+mn-ea"/>
                <a:cs typeface="+mn-cs"/>
                <a:sym typeface="Helvetica"/>
              </a:defRPr>
            </a:pPr>
            <a:endParaRPr/>
          </a:p>
        </p:txBody>
      </p:sp>
      <p:sp>
        <p:nvSpPr>
          <p:cNvPr id="1432" name="Shape 1432"/>
          <p:cNvSpPr/>
          <p:nvPr/>
        </p:nvSpPr>
        <p:spPr>
          <a:xfrm>
            <a:off x="6228184" y="2067726"/>
            <a:ext cx="2592290" cy="288000"/>
          </a:xfrm>
          <a:prstGeom prst="rect">
            <a:avLst/>
          </a:prstGeom>
          <a:solidFill>
            <a:srgbClr val="F47A20"/>
          </a:solidFill>
          <a:ln w="12700" cap="flat">
            <a:noFill/>
            <a:miter lim="400000"/>
          </a:ln>
          <a:effectLst/>
          <a:extLst>
            <a:ext uri="{C572A759-6A51-4108-AA02-DFA0A04FC94B}">
              <ma14:wrappingTextBoxFlag xmlns="" xmlns:ma14="http://schemas.microsoft.com/office/mac/drawingml/2011/main" val="1"/>
            </a:ext>
          </a:extLst>
        </p:spPr>
        <p:txBody>
          <a:bodyPr wrap="square" lIns="72000" tIns="0" rIns="0" bIns="0" numCol="1" anchor="ctr">
            <a:spAutoFit/>
          </a:bodyPr>
          <a:lstStyle>
            <a:lvl1pPr>
              <a:defRPr sz="1300" b="1">
                <a:solidFill>
                  <a:srgbClr val="FFFFFF"/>
                </a:solidFill>
                <a:latin typeface="Segoe UI"/>
                <a:ea typeface="Segoe UI"/>
                <a:cs typeface="Segoe UI"/>
                <a:sym typeface="Segoe UI"/>
              </a:defRPr>
            </a:lvl1pPr>
          </a:lstStyle>
          <a:p>
            <a:pPr lvl="0">
              <a:defRPr sz="1800" b="0">
                <a:solidFill>
                  <a:srgbClr val="000000"/>
                </a:solidFill>
              </a:defRPr>
            </a:pPr>
            <a:r>
              <a:rPr sz="1300" b="1" dirty="0">
                <a:solidFill>
                  <a:srgbClr val="FFFFFF"/>
                </a:solidFill>
              </a:rPr>
              <a:t>TT –  Track &amp; Trace</a:t>
            </a:r>
          </a:p>
        </p:txBody>
      </p:sp>
      <p:sp>
        <p:nvSpPr>
          <p:cNvPr id="1433" name="Shape 1433"/>
          <p:cNvSpPr/>
          <p:nvPr/>
        </p:nvSpPr>
        <p:spPr>
          <a:xfrm>
            <a:off x="6228184" y="2448930"/>
            <a:ext cx="2592290" cy="1949252"/>
          </a:xfrm>
          <a:prstGeom prst="rect">
            <a:avLst/>
          </a:prstGeom>
          <a:solidFill>
            <a:srgbClr val="F2F2F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marL="118533" lvl="0" indent="-118533">
              <a:lnSpc>
                <a:spcPts val="1900"/>
              </a:lnSpc>
              <a:buClr>
                <a:srgbClr val="F47A20"/>
              </a:buClr>
              <a:buSzPct val="100000"/>
              <a:buFont typeface="Arial"/>
              <a:buChar char="•"/>
            </a:pPr>
            <a:r>
              <a:rPr lang="en-GB" sz="1400" dirty="0">
                <a:solidFill>
                  <a:srgbClr val="515153"/>
                </a:solidFill>
                <a:latin typeface="Segoe UI"/>
                <a:ea typeface="Segoe UI"/>
                <a:cs typeface="Segoe UI"/>
                <a:sym typeface="Segoe UI"/>
              </a:rPr>
              <a:t>C</a:t>
            </a:r>
            <a:r>
              <a:rPr sz="1400" dirty="0" err="1" smtClean="0">
                <a:solidFill>
                  <a:srgbClr val="515153"/>
                </a:solidFill>
                <a:latin typeface="Segoe UI"/>
                <a:ea typeface="Segoe UI"/>
                <a:cs typeface="Segoe UI"/>
                <a:sym typeface="Segoe UI"/>
              </a:rPr>
              <a:t>ost</a:t>
            </a:r>
            <a:r>
              <a:rPr sz="1400" dirty="0" smtClean="0">
                <a:solidFill>
                  <a:srgbClr val="515153"/>
                </a:solidFill>
                <a:latin typeface="Segoe UI"/>
                <a:ea typeface="Segoe UI"/>
                <a:cs typeface="Segoe UI"/>
                <a:sym typeface="Segoe UI"/>
              </a:rPr>
              <a:t>-effective </a:t>
            </a:r>
            <a:r>
              <a:rPr sz="1400" dirty="0">
                <a:solidFill>
                  <a:srgbClr val="515153"/>
                </a:solidFill>
                <a:latin typeface="Segoe UI"/>
                <a:ea typeface="Segoe UI"/>
                <a:cs typeface="Segoe UI"/>
                <a:sym typeface="Segoe UI"/>
              </a:rPr>
              <a:t>AVL unit for </a:t>
            </a:r>
            <a:r>
              <a:rPr sz="1400" b="1" dirty="0">
                <a:solidFill>
                  <a:srgbClr val="515153"/>
                </a:solidFill>
                <a:latin typeface="Segoe UI"/>
                <a:ea typeface="Segoe UI"/>
                <a:cs typeface="Segoe UI"/>
                <a:sym typeface="Segoe UI"/>
              </a:rPr>
              <a:t>vehicles and motorbikes</a:t>
            </a:r>
          </a:p>
          <a:p>
            <a:pPr marL="118533" lvl="0" indent="-118533">
              <a:lnSpc>
                <a:spcPts val="1900"/>
              </a:lnSpc>
              <a:buClr>
                <a:srgbClr val="F47A20"/>
              </a:buClr>
              <a:buSzPct val="100000"/>
              <a:buFont typeface="Arial"/>
              <a:buChar char="•"/>
            </a:pPr>
            <a:r>
              <a:rPr sz="1400" dirty="0">
                <a:solidFill>
                  <a:srgbClr val="515153"/>
                </a:solidFill>
                <a:latin typeface="Segoe UI"/>
                <a:ea typeface="Segoe UI"/>
                <a:cs typeface="Segoe UI"/>
                <a:sym typeface="Segoe UI"/>
              </a:rPr>
              <a:t>Includes real-time theft and accident alert with basic fleet </a:t>
            </a:r>
            <a:r>
              <a:rPr sz="1400" b="1" dirty="0">
                <a:solidFill>
                  <a:srgbClr val="515153"/>
                </a:solidFill>
                <a:latin typeface="Segoe UI"/>
                <a:ea typeface="Segoe UI"/>
                <a:cs typeface="Segoe UI"/>
                <a:sym typeface="Segoe UI"/>
              </a:rPr>
              <a:t>management functions</a:t>
            </a:r>
            <a:r>
              <a:rPr sz="1400" dirty="0">
                <a:solidFill>
                  <a:srgbClr val="515153"/>
                </a:solidFill>
                <a:latin typeface="Segoe UI"/>
                <a:ea typeface="Segoe UI"/>
                <a:cs typeface="Segoe UI"/>
                <a:sym typeface="Segoe UI"/>
              </a:rPr>
              <a:t>, tow detection </a:t>
            </a:r>
          </a:p>
          <a:p>
            <a:pPr marL="118533" lvl="0" indent="-118533">
              <a:lnSpc>
                <a:spcPts val="1900"/>
              </a:lnSpc>
              <a:buClr>
                <a:srgbClr val="F47A20"/>
              </a:buClr>
              <a:buSzPct val="100000"/>
              <a:buFont typeface="Arial"/>
              <a:buChar char="•"/>
            </a:pPr>
            <a:r>
              <a:rPr sz="1400" b="1" dirty="0">
                <a:solidFill>
                  <a:srgbClr val="515153"/>
                </a:solidFill>
                <a:latin typeface="Segoe UI"/>
                <a:ea typeface="Segoe UI"/>
                <a:cs typeface="Segoe UI"/>
                <a:sym typeface="Segoe UI"/>
              </a:rPr>
              <a:t>Extremely low power </a:t>
            </a:r>
            <a:r>
              <a:rPr sz="1400" dirty="0">
                <a:solidFill>
                  <a:srgbClr val="515153"/>
                </a:solidFill>
                <a:latin typeface="Segoe UI"/>
                <a:ea typeface="Segoe UI"/>
                <a:cs typeface="Segoe UI"/>
                <a:sym typeface="Segoe UI"/>
              </a:rPr>
              <a:t>consumption</a:t>
            </a:r>
          </a:p>
        </p:txBody>
      </p:sp>
      <p:sp>
        <p:nvSpPr>
          <p:cNvPr id="1435" name="Shape 1435"/>
          <p:cNvSpPr/>
          <p:nvPr/>
        </p:nvSpPr>
        <p:spPr>
          <a:xfrm flipH="1" flipV="1">
            <a:off x="6228184" y="1995685"/>
            <a:ext cx="2592289" cy="1"/>
          </a:xfrm>
          <a:prstGeom prst="line">
            <a:avLst/>
          </a:prstGeom>
          <a:ln w="19050">
            <a:solidFill>
              <a:srgbClr val="F47A20"/>
            </a:solidFill>
          </a:ln>
        </p:spPr>
        <p:txBody>
          <a:bodyPr lIns="0" tIns="0" rIns="0" bIns="0"/>
          <a:lstStyle/>
          <a:p>
            <a:pPr lvl="0" defTabSz="457200">
              <a:defRPr sz="1200">
                <a:latin typeface="+mn-lt"/>
                <a:ea typeface="+mn-ea"/>
                <a:cs typeface="+mn-cs"/>
                <a:sym typeface="Helvetica"/>
              </a:defRPr>
            </a:pPr>
            <a:endParaRPr/>
          </a:p>
        </p:txBody>
      </p:sp>
      <p:grpSp>
        <p:nvGrpSpPr>
          <p:cNvPr id="1438" name="Group 1438"/>
          <p:cNvGrpSpPr/>
          <p:nvPr/>
        </p:nvGrpSpPr>
        <p:grpSpPr>
          <a:xfrm>
            <a:off x="7045672" y="813966"/>
            <a:ext cx="869087" cy="843326"/>
            <a:chOff x="0" y="0"/>
            <a:chExt cx="869086" cy="843325"/>
          </a:xfrm>
        </p:grpSpPr>
        <p:sp>
          <p:nvSpPr>
            <p:cNvPr id="1436" name="Shape 1436"/>
            <p:cNvSpPr/>
            <p:nvPr/>
          </p:nvSpPr>
          <p:spPr>
            <a:xfrm rot="5400000">
              <a:off x="236575" y="210815"/>
              <a:ext cx="843327" cy="4216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rgbClr val="F47A20"/>
            </a:solidFill>
            <a:ln w="12700" cap="flat">
              <a:noFill/>
              <a:miter lim="400000"/>
            </a:ln>
            <a:effectLst/>
          </p:spPr>
          <p:txBody>
            <a:bodyPr wrap="square" lIns="0" tIns="0" rIns="0" bIns="0" numCol="1" anchor="ctr">
              <a:noAutofit/>
            </a:bodyPr>
            <a:lstStyle/>
            <a:p>
              <a:pPr lvl="0" algn="ctr"/>
              <a:endParaRPr/>
            </a:p>
          </p:txBody>
        </p:sp>
        <p:sp>
          <p:nvSpPr>
            <p:cNvPr id="1437" name="Shape 1437"/>
            <p:cNvSpPr/>
            <p:nvPr/>
          </p:nvSpPr>
          <p:spPr>
            <a:xfrm rot="16200000" flipH="1">
              <a:off x="-210816" y="210815"/>
              <a:ext cx="843327" cy="4216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6" y="0"/>
                    <a:pt x="10801" y="0"/>
                  </a:cubicBezTo>
                  <a:cubicBezTo>
                    <a:pt x="16694" y="0"/>
                    <a:pt x="21499" y="9446"/>
                    <a:pt x="21600" y="21229"/>
                  </a:cubicBezTo>
                  <a:lnTo>
                    <a:pt x="20587" y="21264"/>
                  </a:lnTo>
                  <a:lnTo>
                    <a:pt x="20587" y="21264"/>
                  </a:lnTo>
                  <a:cubicBezTo>
                    <a:pt x="20494" y="10456"/>
                    <a:pt x="16037" y="1844"/>
                    <a:pt x="10633" y="2030"/>
                  </a:cubicBezTo>
                  <a:cubicBezTo>
                    <a:pt x="5294" y="2213"/>
                    <a:pt x="1014" y="10921"/>
                    <a:pt x="1014" y="21600"/>
                  </a:cubicBezTo>
                  <a:close/>
                </a:path>
              </a:pathLst>
            </a:custGeom>
            <a:solidFill>
              <a:srgbClr val="F47A20"/>
            </a:solidFill>
            <a:ln w="12700" cap="flat">
              <a:noFill/>
              <a:miter lim="400000"/>
            </a:ln>
            <a:effectLst/>
          </p:spPr>
          <p:txBody>
            <a:bodyPr wrap="square" lIns="0" tIns="0" rIns="0" bIns="0" numCol="1" anchor="ctr">
              <a:noAutofit/>
            </a:bodyPr>
            <a:lstStyle/>
            <a:p>
              <a:pPr lvl="0" algn="ctr"/>
              <a:endParaRPr/>
            </a:p>
          </p:txBody>
        </p:sp>
      </p:grpSp>
      <p:sp>
        <p:nvSpPr>
          <p:cNvPr id="1439" name="Shape 1439"/>
          <p:cNvSpPr/>
          <p:nvPr/>
        </p:nvSpPr>
        <p:spPr>
          <a:xfrm>
            <a:off x="7487463" y="1673746"/>
            <a:ext cx="1" cy="324001"/>
          </a:xfrm>
          <a:prstGeom prst="line">
            <a:avLst/>
          </a:prstGeom>
          <a:ln w="19050">
            <a:solidFill>
              <a:srgbClr val="F47A20"/>
            </a:solidFill>
          </a:ln>
        </p:spPr>
        <p:txBody>
          <a:bodyPr lIns="0" tIns="0" rIns="0" bIns="0"/>
          <a:lstStyle/>
          <a:p>
            <a:pPr lvl="0" defTabSz="457200">
              <a:defRPr sz="1200">
                <a:latin typeface="+mn-lt"/>
                <a:ea typeface="+mn-ea"/>
                <a:cs typeface="+mn-cs"/>
                <a:sym typeface="Helvetica"/>
              </a:defRPr>
            </a:pPr>
            <a:endParaRPr/>
          </a:p>
        </p:txBody>
      </p:sp>
      <p:pic>
        <p:nvPicPr>
          <p:cNvPr id="1440" name="image38.png"/>
          <p:cNvPicPr/>
          <p:nvPr/>
        </p:nvPicPr>
        <p:blipFill>
          <a:blip r:embed="rId2">
            <a:extLst/>
          </a:blip>
          <a:srcRect b="71813"/>
          <a:stretch>
            <a:fillRect/>
          </a:stretch>
        </p:blipFill>
        <p:spPr>
          <a:xfrm>
            <a:off x="913545" y="915566"/>
            <a:ext cx="1136028" cy="724549"/>
          </a:xfrm>
          <a:prstGeom prst="rect">
            <a:avLst/>
          </a:prstGeom>
          <a:ln w="12700">
            <a:miter lim="400000"/>
          </a:ln>
        </p:spPr>
      </p:pic>
      <p:pic>
        <p:nvPicPr>
          <p:cNvPr id="1441" name="image39.png"/>
          <p:cNvPicPr/>
          <p:nvPr/>
        </p:nvPicPr>
        <p:blipFill>
          <a:blip r:embed="rId3" cstate="print">
            <a:extLst>
              <a:ext uri="{28A0092B-C50C-407E-A947-70E740481C1C}">
                <a14:useLocalDpi xmlns:a14="http://schemas.microsoft.com/office/drawing/2010/main" val="0"/>
              </a:ext>
            </a:extLst>
          </a:blip>
          <a:stretch>
            <a:fillRect/>
          </a:stretch>
        </p:blipFill>
        <p:spPr>
          <a:xfrm>
            <a:off x="4103299" y="1123893"/>
            <a:ext cx="744384" cy="334684"/>
          </a:xfrm>
          <a:prstGeom prst="rect">
            <a:avLst/>
          </a:prstGeom>
          <a:ln w="12700">
            <a:miter lim="400000"/>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8" y="1000274"/>
            <a:ext cx="648072" cy="484120"/>
          </a:xfrm>
          <a:prstGeom prst="rect">
            <a:avLst/>
          </a:prstGeom>
        </p:spPr>
      </p:pic>
      <p:grpSp>
        <p:nvGrpSpPr>
          <p:cNvPr id="28" name="Group 27"/>
          <p:cNvGrpSpPr/>
          <p:nvPr/>
        </p:nvGrpSpPr>
        <p:grpSpPr>
          <a:xfrm>
            <a:off x="7979464" y="123478"/>
            <a:ext cx="1023729" cy="261608"/>
            <a:chOff x="7979464" y="123478"/>
            <a:chExt cx="1023729" cy="261608"/>
          </a:xfrm>
        </p:grpSpPr>
        <p:sp>
          <p:nvSpPr>
            <p:cNvPr id="29" name="TextBox 28"/>
            <p:cNvSpPr txBox="1"/>
            <p:nvPr/>
          </p:nvSpPr>
          <p:spPr>
            <a:xfrm>
              <a:off x="7979464" y="123478"/>
              <a:ext cx="841008" cy="2616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1" anchor="t">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en-US" sz="1050" b="0" i="0" u="none" strike="noStrike" cap="none" spc="0" normalizeH="0" baseline="0" dirty="0" smtClean="0">
                  <a:ln>
                    <a:noFill/>
                  </a:ln>
                  <a:solidFill>
                    <a:schemeClr val="accent3"/>
                  </a:solidFill>
                  <a:effectLst/>
                  <a:uFillTx/>
                  <a:latin typeface="Segoe UI" panose="020B0502040204020203" pitchFamily="34" charset="0"/>
                  <a:ea typeface="Segoe UI" panose="020B0502040204020203" pitchFamily="34" charset="0"/>
                  <a:cs typeface="Segoe UI" panose="020B0502040204020203" pitchFamily="34" charset="0"/>
                  <a:sym typeface="Arial"/>
                </a:rPr>
                <a:t>Brochure</a:t>
              </a:r>
              <a:endParaRPr kumimoji="0" lang="he-IL" sz="1050" b="0" i="0" u="none" strike="noStrike" cap="none" spc="0" normalizeH="0" baseline="0" dirty="0">
                <a:ln>
                  <a:noFill/>
                </a:ln>
                <a:solidFill>
                  <a:schemeClr val="accent3"/>
                </a:solidFill>
                <a:effectLst/>
                <a:uFillTx/>
                <a:latin typeface="Segoe UI" panose="020B0502040204020203" pitchFamily="34" charset="0"/>
                <a:ea typeface="Segoe UI" panose="020B0502040204020203" pitchFamily="34" charset="0"/>
                <a:cs typeface="Segoe UI Semilight" panose="020B0402040204020203" pitchFamily="34" charset="0"/>
                <a:sym typeface="Arial"/>
              </a:endParaRPr>
            </a:p>
          </p:txBody>
        </p:sp>
        <p:sp>
          <p:nvSpPr>
            <p:cNvPr id="30" name="Isosceles Triangle 29">
              <a:hlinkClick r:id="rId5"/>
            </p:cNvPr>
            <p:cNvSpPr/>
            <p:nvPr/>
          </p:nvSpPr>
          <p:spPr>
            <a:xfrm rot="5400000">
              <a:off x="8803821" y="162749"/>
              <a:ext cx="216024" cy="182721"/>
            </a:xfrm>
            <a:prstGeom prst="triangle">
              <a:avLst/>
            </a:prstGeom>
            <a:solidFill>
              <a:schemeClr val="accent2"/>
            </a:solidFill>
            <a:ln w="25400" cap="flat">
              <a:no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he-IL" sz="1800" b="0" i="0" u="none" strike="noStrike" cap="none" spc="0" normalizeH="0" baseline="0">
                <a:ln>
                  <a:noFill/>
                </a:ln>
                <a:solidFill>
                  <a:srgbClr val="000000"/>
                </a:solidFill>
                <a:effectLst/>
                <a:uFillTx/>
                <a:latin typeface="Arial"/>
                <a:ea typeface="Arial"/>
                <a:cs typeface="Arial"/>
                <a:sym typeface="Arial"/>
              </a:endParaRPr>
            </a:p>
          </p:txBody>
        </p:sp>
      </p:grpSp>
      <p:grpSp>
        <p:nvGrpSpPr>
          <p:cNvPr id="31" name="Group 30"/>
          <p:cNvGrpSpPr/>
          <p:nvPr/>
        </p:nvGrpSpPr>
        <p:grpSpPr>
          <a:xfrm>
            <a:off x="7979464" y="437934"/>
            <a:ext cx="1023729" cy="261608"/>
            <a:chOff x="7979464" y="355468"/>
            <a:chExt cx="1023729" cy="261608"/>
          </a:xfrm>
        </p:grpSpPr>
        <p:sp>
          <p:nvSpPr>
            <p:cNvPr id="32" name="TextBox 31"/>
            <p:cNvSpPr txBox="1"/>
            <p:nvPr/>
          </p:nvSpPr>
          <p:spPr>
            <a:xfrm>
              <a:off x="7979464" y="355468"/>
              <a:ext cx="841008" cy="2616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1" anchor="t">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en-US" sz="1050" b="0" i="0" u="none" strike="noStrike" cap="none" spc="0" normalizeH="0" baseline="0" dirty="0" smtClean="0">
                  <a:ln>
                    <a:noFill/>
                  </a:ln>
                  <a:solidFill>
                    <a:schemeClr val="accent3"/>
                  </a:solidFill>
                  <a:effectLst/>
                  <a:uFillTx/>
                  <a:latin typeface="Segoe UI" panose="020B0502040204020203" pitchFamily="34" charset="0"/>
                  <a:ea typeface="Segoe UI" panose="020B0502040204020203" pitchFamily="34" charset="0"/>
                  <a:cs typeface="Segoe UI" panose="020B0502040204020203" pitchFamily="34" charset="0"/>
                  <a:sym typeface="Arial"/>
                </a:rPr>
                <a:t>Movie</a:t>
              </a:r>
              <a:endParaRPr kumimoji="0" lang="he-IL" sz="1050" b="0" i="0" u="none" strike="noStrike" cap="none" spc="0" normalizeH="0" baseline="0" dirty="0">
                <a:ln>
                  <a:noFill/>
                </a:ln>
                <a:solidFill>
                  <a:schemeClr val="accent3"/>
                </a:solidFill>
                <a:effectLst/>
                <a:uFillTx/>
                <a:latin typeface="Segoe UI" panose="020B0502040204020203" pitchFamily="34" charset="0"/>
                <a:ea typeface="Segoe UI" panose="020B0502040204020203" pitchFamily="34" charset="0"/>
                <a:cs typeface="Segoe UI Semilight" panose="020B0402040204020203" pitchFamily="34" charset="0"/>
                <a:sym typeface="Arial"/>
              </a:endParaRPr>
            </a:p>
          </p:txBody>
        </p:sp>
        <p:sp>
          <p:nvSpPr>
            <p:cNvPr id="33" name="Isosceles Triangle 32">
              <a:hlinkClick r:id="rId6"/>
            </p:cNvPr>
            <p:cNvSpPr/>
            <p:nvPr/>
          </p:nvSpPr>
          <p:spPr>
            <a:xfrm rot="5400000">
              <a:off x="8803821" y="394912"/>
              <a:ext cx="216024" cy="182721"/>
            </a:xfrm>
            <a:prstGeom prst="triangle">
              <a:avLst/>
            </a:prstGeom>
            <a:solidFill>
              <a:schemeClr val="accent2"/>
            </a:solidFill>
            <a:ln w="25400" cap="flat">
              <a:no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he-IL" sz="1800" b="0" i="0" u="none" strike="noStrike" cap="none" spc="0" normalizeH="0" baseline="0">
                <a:ln>
                  <a:noFill/>
                </a:ln>
                <a:solidFill>
                  <a:srgbClr val="000000"/>
                </a:solidFill>
                <a:effectLst/>
                <a:uFillTx/>
                <a:latin typeface="Arial"/>
                <a:ea typeface="Arial"/>
                <a:cs typeface="Arial"/>
                <a:sym typeface="Arial"/>
              </a:endParaRPr>
            </a:p>
          </p:txBody>
        </p:sp>
      </p:grpSp>
      <p:sp>
        <p:nvSpPr>
          <p:cNvPr id="4" name="Slide Number Placeholder 3"/>
          <p:cNvSpPr>
            <a:spLocks noGrp="1"/>
          </p:cNvSpPr>
          <p:nvPr>
            <p:ph type="sldNum" sz="quarter" idx="2"/>
          </p:nvPr>
        </p:nvSpPr>
        <p:spPr/>
        <p:txBody>
          <a:bodyPr/>
          <a:lstStyle/>
          <a:p>
            <a:pPr lvl="0"/>
            <a:fld id="{86CB4B4D-7CA3-9044-876B-883B54F8677D}" type="slidenum">
              <a:rPr lang="en-US" smtClean="0"/>
              <a:t>9</a:t>
            </a:fld>
            <a:endParaRPr lang="en-US"/>
          </a:p>
        </p:txBody>
      </p:sp>
    </p:spTree>
    <p:extLst>
      <p:ext uri="{BB962C8B-B14F-4D97-AF65-F5344CB8AC3E}">
        <p14:creationId xmlns:p14="http://schemas.microsoft.com/office/powerpoint/2010/main" val="258974881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065A4"/>
      </a:accent1>
      <a:accent2>
        <a:srgbClr val="F47A20"/>
      </a:accent2>
      <a:accent3>
        <a:srgbClr val="797979"/>
      </a:accent3>
      <a:accent4>
        <a:srgbClr val="515153"/>
      </a:accent4>
      <a:accent5>
        <a:srgbClr val="8F8F8F"/>
      </a:accent5>
      <a:accent6>
        <a:srgbClr val="6E6E6E"/>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65A4"/>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65A4"/>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065A4"/>
      </a:accent1>
      <a:accent2>
        <a:srgbClr val="F47A20"/>
      </a:accent2>
      <a:accent3>
        <a:srgbClr val="797979"/>
      </a:accent3>
      <a:accent4>
        <a:srgbClr val="515153"/>
      </a:accent4>
      <a:accent5>
        <a:srgbClr val="8F8F8F"/>
      </a:accent5>
      <a:accent6>
        <a:srgbClr val="6E6E6E"/>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65A4"/>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65A4"/>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13770</TotalTime>
  <Words>2462</Words>
  <Application>Microsoft Office PowerPoint</Application>
  <PresentationFormat>On-screen Show (16:9)</PresentationFormat>
  <Paragraphs>381</Paragraphs>
  <Slides>26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Helvetica</vt:lpstr>
      <vt:lpstr>Helvetica Neue</vt:lpstr>
      <vt:lpstr>Segoe UI</vt:lpstr>
      <vt:lpstr>Segoe UI Semilight</vt:lpstr>
      <vt:lpstr>Default</vt:lpstr>
      <vt:lpstr>Investors Presentation </vt:lpstr>
      <vt:lpstr>Important Notice </vt:lpstr>
      <vt:lpstr>PowerPoint Presentation</vt:lpstr>
      <vt:lpstr>Company Highlights</vt:lpstr>
      <vt:lpstr>Business Model </vt:lpstr>
      <vt:lpstr>FY 2015 Financial Highlights </vt:lpstr>
      <vt:lpstr>PowerPoint Presentation</vt:lpstr>
      <vt:lpstr>Starcom Product Line - Covering Every Aspect of Tracking</vt:lpstr>
      <vt:lpstr>The Helios Family</vt:lpstr>
      <vt:lpstr>Helios - Vehicle and Motorbike Tracking</vt:lpstr>
      <vt:lpstr>The TETIS Family</vt:lpstr>
      <vt:lpstr>TETIS - Container Monitoring</vt:lpstr>
      <vt:lpstr>The Watchlock® Family</vt:lpstr>
      <vt:lpstr>Watchlock®- The Reporting Padlock  </vt:lpstr>
      <vt:lpstr>The Kylos Family</vt:lpstr>
      <vt:lpstr>Kylos Asset Management</vt:lpstr>
      <vt:lpstr>PowerPoint Presentation</vt:lpstr>
      <vt:lpstr>White Label Real-time Software</vt:lpstr>
      <vt:lpstr>New Products being launched in 2016:</vt:lpstr>
      <vt:lpstr>New Horizons for 2016 </vt:lpstr>
      <vt:lpstr>PowerPoint Presentation</vt:lpstr>
      <vt:lpstr>Financial Highlights </vt:lpstr>
      <vt:lpstr>P&amp;L: 2015 VS. 2014</vt:lpstr>
      <vt:lpstr>EBITDA and Net Cash: 2015 VS. 2014</vt:lpstr>
      <vt:lpstr>Balance Sheet: 2015 VS. 2014</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Overview</dc:title>
  <dc:creator>Doron</dc:creator>
  <cp:lastModifiedBy>Trader</cp:lastModifiedBy>
  <cp:revision>411</cp:revision>
  <cp:lastPrinted>2015-07-01T12:16:58Z</cp:lastPrinted>
  <dcterms:modified xsi:type="dcterms:W3CDTF">2016-07-16T17:34:44Z</dcterms:modified>
</cp:coreProperties>
</file>